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7D63BF-0052-4BC9-BAF9-BE15FA3FE6B1}" type="datetimeFigureOut">
              <a:rPr lang="en-US" smtClean="0"/>
              <a:t>3/10/2014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6F90A4-507A-4DC1-A834-A10ACC92435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84269" y="227659"/>
            <a:ext cx="1137079" cy="393523"/>
            <a:chOff x="284269" y="227659"/>
            <a:chExt cx="1137079" cy="393523"/>
          </a:xfrm>
        </p:grpSpPr>
        <p:sp>
          <p:nvSpPr>
            <p:cNvPr id="2" name="Freeform 1"/>
            <p:cNvSpPr/>
            <p:nvPr/>
          </p:nvSpPr>
          <p:spPr>
            <a:xfrm>
              <a:off x="315854" y="32638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6785" y="227659"/>
              <a:ext cx="240697" cy="316318"/>
            </a:xfrm>
            <a:custGeom>
              <a:avLst/>
              <a:gdLst/>
              <a:ahLst/>
              <a:cxnLst/>
              <a:rect l="0" t="0" r="0" b="0"/>
              <a:pathLst>
                <a:path w="240697" h="316318">
                  <a:moveTo>
                    <a:pt x="9069" y="46081"/>
                  </a:moveTo>
                  <a:lnTo>
                    <a:pt x="4" y="104698"/>
                  </a:lnTo>
                  <a:lnTo>
                    <a:pt x="0" y="158872"/>
                  </a:lnTo>
                  <a:lnTo>
                    <a:pt x="10051" y="214634"/>
                  </a:lnTo>
                  <a:lnTo>
                    <a:pt x="17712" y="270708"/>
                  </a:lnTo>
                  <a:lnTo>
                    <a:pt x="19225" y="316317"/>
                  </a:lnTo>
                  <a:lnTo>
                    <a:pt x="19565" y="257850"/>
                  </a:lnTo>
                  <a:lnTo>
                    <a:pt x="19591" y="200433"/>
                  </a:lnTo>
                  <a:lnTo>
                    <a:pt x="19597" y="138702"/>
                  </a:lnTo>
                  <a:lnTo>
                    <a:pt x="20767" y="75382"/>
                  </a:lnTo>
                  <a:lnTo>
                    <a:pt x="34252" y="15582"/>
                  </a:lnTo>
                  <a:lnTo>
                    <a:pt x="41066" y="8201"/>
                  </a:lnTo>
                  <a:lnTo>
                    <a:pt x="61115" y="0"/>
                  </a:lnTo>
                  <a:lnTo>
                    <a:pt x="82503" y="2594"/>
                  </a:lnTo>
                  <a:lnTo>
                    <a:pt x="111156" y="17209"/>
                  </a:lnTo>
                  <a:lnTo>
                    <a:pt x="125801" y="30909"/>
                  </a:lnTo>
                  <a:lnTo>
                    <a:pt x="158489" y="82646"/>
                  </a:lnTo>
                  <a:lnTo>
                    <a:pt x="163216" y="106006"/>
                  </a:lnTo>
                  <a:lnTo>
                    <a:pt x="159077" y="128867"/>
                  </a:lnTo>
                  <a:lnTo>
                    <a:pt x="148269" y="149555"/>
                  </a:lnTo>
                  <a:lnTo>
                    <a:pt x="131767" y="166549"/>
                  </a:lnTo>
                  <a:lnTo>
                    <a:pt x="102746" y="183681"/>
                  </a:lnTo>
                  <a:lnTo>
                    <a:pt x="61282" y="192715"/>
                  </a:lnTo>
                  <a:lnTo>
                    <a:pt x="61425" y="195309"/>
                  </a:lnTo>
                  <a:lnTo>
                    <a:pt x="122954" y="246444"/>
                  </a:lnTo>
                  <a:lnTo>
                    <a:pt x="175365" y="281260"/>
                  </a:lnTo>
                  <a:lnTo>
                    <a:pt x="216093" y="303063"/>
                  </a:lnTo>
                  <a:lnTo>
                    <a:pt x="240696" y="309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39707" y="430469"/>
              <a:ext cx="155174" cy="128036"/>
            </a:xfrm>
            <a:custGeom>
              <a:avLst/>
              <a:gdLst/>
              <a:ahLst/>
              <a:cxnLst/>
              <a:rect l="0" t="0" r="0" b="0"/>
              <a:pathLst>
                <a:path w="155174" h="128036">
                  <a:moveTo>
                    <a:pt x="70945" y="32784"/>
                  </a:moveTo>
                  <a:lnTo>
                    <a:pt x="65356" y="16017"/>
                  </a:lnTo>
                  <a:lnTo>
                    <a:pt x="53253" y="4665"/>
                  </a:lnTo>
                  <a:lnTo>
                    <a:pt x="45113" y="0"/>
                  </a:lnTo>
                  <a:lnTo>
                    <a:pt x="37346" y="400"/>
                  </a:lnTo>
                  <a:lnTo>
                    <a:pt x="22477" y="10202"/>
                  </a:lnTo>
                  <a:lnTo>
                    <a:pt x="6542" y="35452"/>
                  </a:lnTo>
                  <a:lnTo>
                    <a:pt x="0" y="70750"/>
                  </a:lnTo>
                  <a:lnTo>
                    <a:pt x="4709" y="94111"/>
                  </a:lnTo>
                  <a:lnTo>
                    <a:pt x="9240" y="105255"/>
                  </a:lnTo>
                  <a:lnTo>
                    <a:pt x="23634" y="120755"/>
                  </a:lnTo>
                  <a:lnTo>
                    <a:pt x="32385" y="126527"/>
                  </a:lnTo>
                  <a:lnTo>
                    <a:pt x="40559" y="128035"/>
                  </a:lnTo>
                  <a:lnTo>
                    <a:pt x="48348" y="126700"/>
                  </a:lnTo>
                  <a:lnTo>
                    <a:pt x="55881" y="123471"/>
                  </a:lnTo>
                  <a:lnTo>
                    <a:pt x="67370" y="110524"/>
                  </a:lnTo>
                  <a:lnTo>
                    <a:pt x="75205" y="91902"/>
                  </a:lnTo>
                  <a:lnTo>
                    <a:pt x="78688" y="68028"/>
                  </a:lnTo>
                  <a:lnTo>
                    <a:pt x="80786" y="64469"/>
                  </a:lnTo>
                  <a:lnTo>
                    <a:pt x="83355" y="66775"/>
                  </a:lnTo>
                  <a:lnTo>
                    <a:pt x="90499" y="79477"/>
                  </a:lnTo>
                  <a:lnTo>
                    <a:pt x="101473" y="92921"/>
                  </a:lnTo>
                  <a:lnTo>
                    <a:pt x="120388" y="100456"/>
                  </a:lnTo>
                  <a:lnTo>
                    <a:pt x="155173" y="106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6994" y="263212"/>
              <a:ext cx="31587" cy="294799"/>
            </a:xfrm>
            <a:custGeom>
              <a:avLst/>
              <a:gdLst/>
              <a:ahLst/>
              <a:cxnLst/>
              <a:rect l="0" t="0" r="0" b="0"/>
              <a:pathLst>
                <a:path w="31587" h="294799">
                  <a:moveTo>
                    <a:pt x="0" y="0"/>
                  </a:moveTo>
                  <a:lnTo>
                    <a:pt x="8334" y="54144"/>
                  </a:lnTo>
                  <a:lnTo>
                    <a:pt x="10095" y="114680"/>
                  </a:lnTo>
                  <a:lnTo>
                    <a:pt x="10400" y="165651"/>
                  </a:lnTo>
                  <a:lnTo>
                    <a:pt x="18909" y="218465"/>
                  </a:lnTo>
                  <a:lnTo>
                    <a:pt x="28735" y="262692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52766" y="357968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3844" y="14655"/>
                  </a:lnTo>
                  <a:lnTo>
                    <a:pt x="66881" y="20962"/>
                  </a:lnTo>
                  <a:lnTo>
                    <a:pt x="19927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78804" y="431668"/>
              <a:ext cx="5590" cy="115814"/>
            </a:xfrm>
            <a:custGeom>
              <a:avLst/>
              <a:gdLst/>
              <a:ahLst/>
              <a:cxnLst/>
              <a:rect l="0" t="0" r="0" b="0"/>
              <a:pathLst>
                <a:path w="5590" h="115814">
                  <a:moveTo>
                    <a:pt x="5589" y="0"/>
                  </a:moveTo>
                  <a:lnTo>
                    <a:pt x="0" y="16768"/>
                  </a:lnTo>
                  <a:lnTo>
                    <a:pt x="3272" y="68346"/>
                  </a:lnTo>
                  <a:lnTo>
                    <a:pt x="558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894922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983329" y="415550"/>
              <a:ext cx="104240" cy="113817"/>
            </a:xfrm>
            <a:custGeom>
              <a:avLst/>
              <a:gdLst/>
              <a:ahLst/>
              <a:cxnLst/>
              <a:rect l="0" t="0" r="0" b="0"/>
              <a:pathLst>
                <a:path w="104240" h="113817">
                  <a:moveTo>
                    <a:pt x="69520" y="5589"/>
                  </a:moveTo>
                  <a:lnTo>
                    <a:pt x="52753" y="0"/>
                  </a:lnTo>
                  <a:lnTo>
                    <a:pt x="45474" y="693"/>
                  </a:lnTo>
                  <a:lnTo>
                    <a:pt x="31147" y="7703"/>
                  </a:lnTo>
                  <a:lnTo>
                    <a:pt x="9927" y="30392"/>
                  </a:lnTo>
                  <a:lnTo>
                    <a:pt x="2090" y="52488"/>
                  </a:lnTo>
                  <a:lnTo>
                    <a:pt x="0" y="64931"/>
                  </a:lnTo>
                  <a:lnTo>
                    <a:pt x="3918" y="84996"/>
                  </a:lnTo>
                  <a:lnTo>
                    <a:pt x="8238" y="93622"/>
                  </a:lnTo>
                  <a:lnTo>
                    <a:pt x="22396" y="106326"/>
                  </a:lnTo>
                  <a:lnTo>
                    <a:pt x="31085" y="111352"/>
                  </a:lnTo>
                  <a:lnTo>
                    <a:pt x="50099" y="113816"/>
                  </a:lnTo>
                  <a:lnTo>
                    <a:pt x="69077" y="109842"/>
                  </a:lnTo>
                  <a:lnTo>
                    <a:pt x="85311" y="100277"/>
                  </a:lnTo>
                  <a:lnTo>
                    <a:pt x="97206" y="85108"/>
                  </a:lnTo>
                  <a:lnTo>
                    <a:pt x="102015" y="76149"/>
                  </a:lnTo>
                  <a:lnTo>
                    <a:pt x="104239" y="56836"/>
                  </a:lnTo>
                  <a:lnTo>
                    <a:pt x="100159" y="37724"/>
                  </a:lnTo>
                  <a:lnTo>
                    <a:pt x="8004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4269" y="610652"/>
              <a:ext cx="852809" cy="10530"/>
            </a:xfrm>
            <a:custGeom>
              <a:avLst/>
              <a:gdLst/>
              <a:ahLst/>
              <a:cxnLst/>
              <a:rect l="0" t="0" r="0" b="0"/>
              <a:pathLst>
                <a:path w="852809" h="10530">
                  <a:moveTo>
                    <a:pt x="852808" y="10529"/>
                  </a:moveTo>
                  <a:lnTo>
                    <a:pt x="815330" y="2196"/>
                  </a:lnTo>
                  <a:lnTo>
                    <a:pt x="763907" y="434"/>
                  </a:lnTo>
                  <a:lnTo>
                    <a:pt x="701453" y="86"/>
                  </a:lnTo>
                  <a:lnTo>
                    <a:pt x="654844" y="26"/>
                  </a:lnTo>
                  <a:lnTo>
                    <a:pt x="598790" y="8"/>
                  </a:lnTo>
                  <a:lnTo>
                    <a:pt x="544617" y="3"/>
                  </a:lnTo>
                  <a:lnTo>
                    <a:pt x="491521" y="1"/>
                  </a:lnTo>
                  <a:lnTo>
                    <a:pt x="439914" y="1"/>
                  </a:lnTo>
                  <a:lnTo>
                    <a:pt x="376842" y="3120"/>
                  </a:lnTo>
                  <a:lnTo>
                    <a:pt x="313994" y="9065"/>
                  </a:lnTo>
                  <a:lnTo>
                    <a:pt x="265131" y="4506"/>
                  </a:lnTo>
                  <a:lnTo>
                    <a:pt x="203453" y="890"/>
                  </a:lnTo>
                  <a:lnTo>
                    <a:pt x="153349" y="264"/>
                  </a:lnTo>
                  <a:lnTo>
                    <a:pt x="101459" y="79"/>
                  </a:lnTo>
                  <a:lnTo>
                    <a:pt x="51379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316062" y="452725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695088" y="200041"/>
            <a:ext cx="6720475" cy="536954"/>
            <a:chOff x="1695088" y="200041"/>
            <a:chExt cx="6720475" cy="536954"/>
          </a:xfrm>
        </p:grpSpPr>
        <p:sp>
          <p:nvSpPr>
            <p:cNvPr id="13" name="Freeform 12"/>
            <p:cNvSpPr/>
            <p:nvPr/>
          </p:nvSpPr>
          <p:spPr>
            <a:xfrm>
              <a:off x="1695088" y="229699"/>
              <a:ext cx="189514" cy="370426"/>
            </a:xfrm>
            <a:custGeom>
              <a:avLst/>
              <a:gdLst/>
              <a:ahLst/>
              <a:cxnLst/>
              <a:rect l="0" t="0" r="0" b="0"/>
              <a:pathLst>
                <a:path w="189514" h="370426">
                  <a:moveTo>
                    <a:pt x="0" y="370425"/>
                  </a:moveTo>
                  <a:lnTo>
                    <a:pt x="0" y="311808"/>
                  </a:lnTo>
                  <a:lnTo>
                    <a:pt x="8333" y="252092"/>
                  </a:lnTo>
                  <a:lnTo>
                    <a:pt x="16305" y="191325"/>
                  </a:lnTo>
                  <a:lnTo>
                    <a:pt x="15135" y="141201"/>
                  </a:lnTo>
                  <a:lnTo>
                    <a:pt x="25476" y="85980"/>
                  </a:lnTo>
                  <a:lnTo>
                    <a:pt x="32718" y="28322"/>
                  </a:lnTo>
                  <a:lnTo>
                    <a:pt x="42227" y="4300"/>
                  </a:lnTo>
                  <a:lnTo>
                    <a:pt x="46869" y="0"/>
                  </a:lnTo>
                  <a:lnTo>
                    <a:pt x="51133" y="642"/>
                  </a:lnTo>
                  <a:lnTo>
                    <a:pt x="55146" y="4580"/>
                  </a:lnTo>
                  <a:lnTo>
                    <a:pt x="66382" y="26890"/>
                  </a:lnTo>
                  <a:lnTo>
                    <a:pt x="87308" y="87594"/>
                  </a:lnTo>
                  <a:lnTo>
                    <a:pt x="112493" y="149299"/>
                  </a:lnTo>
                  <a:lnTo>
                    <a:pt x="138787" y="210876"/>
                  </a:lnTo>
                  <a:lnTo>
                    <a:pt x="154103" y="262697"/>
                  </a:lnTo>
                  <a:lnTo>
                    <a:pt x="168393" y="314873"/>
                  </a:lnTo>
                  <a:lnTo>
                    <a:pt x="175447" y="334037"/>
                  </a:lnTo>
                  <a:lnTo>
                    <a:pt x="189513" y="3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26673" y="47378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7279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47617" y="418773"/>
              <a:ext cx="105482" cy="160295"/>
            </a:xfrm>
            <a:custGeom>
              <a:avLst/>
              <a:gdLst/>
              <a:ahLst/>
              <a:cxnLst/>
              <a:rect l="0" t="0" r="0" b="0"/>
              <a:pathLst>
                <a:path w="105482" h="160295">
                  <a:moveTo>
                    <a:pt x="105481" y="44480"/>
                  </a:moveTo>
                  <a:lnTo>
                    <a:pt x="68395" y="9734"/>
                  </a:lnTo>
                  <a:lnTo>
                    <a:pt x="50394" y="571"/>
                  </a:lnTo>
                  <a:lnTo>
                    <a:pt x="41850" y="0"/>
                  </a:lnTo>
                  <a:lnTo>
                    <a:pt x="26118" y="5604"/>
                  </a:lnTo>
                  <a:lnTo>
                    <a:pt x="4107" y="27502"/>
                  </a:lnTo>
                  <a:lnTo>
                    <a:pt x="464" y="36671"/>
                  </a:lnTo>
                  <a:lnTo>
                    <a:pt x="0" y="92542"/>
                  </a:lnTo>
                  <a:lnTo>
                    <a:pt x="6348" y="113024"/>
                  </a:lnTo>
                  <a:lnTo>
                    <a:pt x="18138" y="129926"/>
                  </a:lnTo>
                  <a:lnTo>
                    <a:pt x="35076" y="145237"/>
                  </a:lnTo>
                  <a:lnTo>
                    <a:pt x="57423" y="153602"/>
                  </a:lnTo>
                  <a:lnTo>
                    <a:pt x="105481" y="160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40476" y="457664"/>
              <a:ext cx="94622" cy="127068"/>
            </a:xfrm>
            <a:custGeom>
              <a:avLst/>
              <a:gdLst/>
              <a:ahLst/>
              <a:cxnLst/>
              <a:rect l="0" t="0" r="0" b="0"/>
              <a:pathLst>
                <a:path w="94622" h="127068">
                  <a:moveTo>
                    <a:pt x="70550" y="5589"/>
                  </a:moveTo>
                  <a:lnTo>
                    <a:pt x="53782" y="0"/>
                  </a:lnTo>
                  <a:lnTo>
                    <a:pt x="36191" y="376"/>
                  </a:lnTo>
                  <a:lnTo>
                    <a:pt x="26587" y="2114"/>
                  </a:lnTo>
                  <a:lnTo>
                    <a:pt x="19014" y="6782"/>
                  </a:lnTo>
                  <a:lnTo>
                    <a:pt x="7481" y="21327"/>
                  </a:lnTo>
                  <a:lnTo>
                    <a:pt x="0" y="54836"/>
                  </a:lnTo>
                  <a:lnTo>
                    <a:pt x="3372" y="88811"/>
                  </a:lnTo>
                  <a:lnTo>
                    <a:pt x="11837" y="107308"/>
                  </a:lnTo>
                  <a:lnTo>
                    <a:pt x="17370" y="115516"/>
                  </a:lnTo>
                  <a:lnTo>
                    <a:pt x="25738" y="120987"/>
                  </a:lnTo>
                  <a:lnTo>
                    <a:pt x="47514" y="127067"/>
                  </a:lnTo>
                  <a:lnTo>
                    <a:pt x="57532" y="126349"/>
                  </a:lnTo>
                  <a:lnTo>
                    <a:pt x="74902" y="119312"/>
                  </a:lnTo>
                  <a:lnTo>
                    <a:pt x="87302" y="105266"/>
                  </a:lnTo>
                  <a:lnTo>
                    <a:pt x="92247" y="96607"/>
                  </a:lnTo>
                  <a:lnTo>
                    <a:pt x="94621" y="74507"/>
                  </a:lnTo>
                  <a:lnTo>
                    <a:pt x="90606" y="51428"/>
                  </a:lnTo>
                  <a:lnTo>
                    <a:pt x="72085" y="20666"/>
                  </a:lnTo>
                  <a:lnTo>
                    <a:pt x="60021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95253" y="477976"/>
              <a:ext cx="168457" cy="90563"/>
            </a:xfrm>
            <a:custGeom>
              <a:avLst/>
              <a:gdLst/>
              <a:ahLst/>
              <a:cxnLst/>
              <a:rect l="0" t="0" r="0" b="0"/>
              <a:pathLst>
                <a:path w="168457" h="90563">
                  <a:moveTo>
                    <a:pt x="0" y="27391"/>
                  </a:moveTo>
                  <a:lnTo>
                    <a:pt x="8334" y="64869"/>
                  </a:lnTo>
                  <a:lnTo>
                    <a:pt x="9553" y="80313"/>
                  </a:lnTo>
                  <a:lnTo>
                    <a:pt x="13591" y="17945"/>
                  </a:lnTo>
                  <a:lnTo>
                    <a:pt x="16080" y="7056"/>
                  </a:lnTo>
                  <a:lnTo>
                    <a:pt x="20079" y="2136"/>
                  </a:lnTo>
                  <a:lnTo>
                    <a:pt x="25085" y="1196"/>
                  </a:lnTo>
                  <a:lnTo>
                    <a:pt x="36885" y="6390"/>
                  </a:lnTo>
                  <a:lnTo>
                    <a:pt x="49929" y="16498"/>
                  </a:lnTo>
                  <a:lnTo>
                    <a:pt x="64837" y="40931"/>
                  </a:lnTo>
                  <a:lnTo>
                    <a:pt x="67791" y="42267"/>
                  </a:lnTo>
                  <a:lnTo>
                    <a:pt x="69761" y="38478"/>
                  </a:lnTo>
                  <a:lnTo>
                    <a:pt x="74289" y="22960"/>
                  </a:lnTo>
                  <a:lnTo>
                    <a:pt x="84100" y="4365"/>
                  </a:lnTo>
                  <a:lnTo>
                    <a:pt x="91162" y="342"/>
                  </a:lnTo>
                  <a:lnTo>
                    <a:pt x="99379" y="0"/>
                  </a:lnTo>
                  <a:lnTo>
                    <a:pt x="108367" y="2111"/>
                  </a:lnTo>
                  <a:lnTo>
                    <a:pt x="124593" y="13816"/>
                  </a:lnTo>
                  <a:lnTo>
                    <a:pt x="138433" y="30717"/>
                  </a:lnTo>
                  <a:lnTo>
                    <a:pt x="168456" y="90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07419" y="432293"/>
              <a:ext cx="85802" cy="280204"/>
            </a:xfrm>
            <a:custGeom>
              <a:avLst/>
              <a:gdLst/>
              <a:ahLst/>
              <a:cxnLst/>
              <a:rect l="0" t="0" r="0" b="0"/>
              <a:pathLst>
                <a:path w="85802" h="280204">
                  <a:moveTo>
                    <a:pt x="8933" y="104660"/>
                  </a:moveTo>
                  <a:lnTo>
                    <a:pt x="17266" y="142138"/>
                  </a:lnTo>
                  <a:lnTo>
                    <a:pt x="24617" y="193561"/>
                  </a:lnTo>
                  <a:lnTo>
                    <a:pt x="28929" y="248779"/>
                  </a:lnTo>
                  <a:lnTo>
                    <a:pt x="29518" y="276728"/>
                  </a:lnTo>
                  <a:lnTo>
                    <a:pt x="28506" y="280203"/>
                  </a:lnTo>
                  <a:lnTo>
                    <a:pt x="24261" y="268467"/>
                  </a:lnTo>
                  <a:lnTo>
                    <a:pt x="20410" y="214442"/>
                  </a:lnTo>
                  <a:lnTo>
                    <a:pt x="16529" y="160617"/>
                  </a:lnTo>
                  <a:lnTo>
                    <a:pt x="10433" y="110254"/>
                  </a:lnTo>
                  <a:lnTo>
                    <a:pt x="1994" y="55245"/>
                  </a:lnTo>
                  <a:lnTo>
                    <a:pt x="0" y="27326"/>
                  </a:lnTo>
                  <a:lnTo>
                    <a:pt x="2977" y="16839"/>
                  </a:lnTo>
                  <a:lnTo>
                    <a:pt x="8472" y="8678"/>
                  </a:lnTo>
                  <a:lnTo>
                    <a:pt x="15645" y="2067"/>
                  </a:lnTo>
                  <a:lnTo>
                    <a:pt x="23936" y="0"/>
                  </a:lnTo>
                  <a:lnTo>
                    <a:pt x="42507" y="3942"/>
                  </a:lnTo>
                  <a:lnTo>
                    <a:pt x="59340" y="16613"/>
                  </a:lnTo>
                  <a:lnTo>
                    <a:pt x="73450" y="33942"/>
                  </a:lnTo>
                  <a:lnTo>
                    <a:pt x="83621" y="53343"/>
                  </a:lnTo>
                  <a:lnTo>
                    <a:pt x="85801" y="73663"/>
                  </a:lnTo>
                  <a:lnTo>
                    <a:pt x="84745" y="83996"/>
                  </a:lnTo>
                  <a:lnTo>
                    <a:pt x="80531" y="92053"/>
                  </a:lnTo>
                  <a:lnTo>
                    <a:pt x="66491" y="104126"/>
                  </a:lnTo>
                  <a:lnTo>
                    <a:pt x="59003" y="106644"/>
                  </a:lnTo>
                  <a:lnTo>
                    <a:pt x="29990" y="104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37409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856460" y="431165"/>
              <a:ext cx="154691" cy="116317"/>
            </a:xfrm>
            <a:custGeom>
              <a:avLst/>
              <a:gdLst/>
              <a:ahLst/>
              <a:cxnLst/>
              <a:rect l="0" t="0" r="0" b="0"/>
              <a:pathLst>
                <a:path w="154691" h="116317">
                  <a:moveTo>
                    <a:pt x="102047" y="84731"/>
                  </a:moveTo>
                  <a:lnTo>
                    <a:pt x="92472" y="46213"/>
                  </a:lnTo>
                  <a:lnTo>
                    <a:pt x="81804" y="28227"/>
                  </a:lnTo>
                  <a:lnTo>
                    <a:pt x="57055" y="4948"/>
                  </a:lnTo>
                  <a:lnTo>
                    <a:pt x="47486" y="1127"/>
                  </a:lnTo>
                  <a:lnTo>
                    <a:pt x="27495" y="0"/>
                  </a:lnTo>
                  <a:lnTo>
                    <a:pt x="19590" y="3677"/>
                  </a:lnTo>
                  <a:lnTo>
                    <a:pt x="7688" y="17122"/>
                  </a:lnTo>
                  <a:lnTo>
                    <a:pt x="1618" y="37915"/>
                  </a:lnTo>
                  <a:lnTo>
                    <a:pt x="0" y="50011"/>
                  </a:lnTo>
                  <a:lnTo>
                    <a:pt x="4440" y="69690"/>
                  </a:lnTo>
                  <a:lnTo>
                    <a:pt x="8900" y="78213"/>
                  </a:lnTo>
                  <a:lnTo>
                    <a:pt x="23214" y="90803"/>
                  </a:lnTo>
                  <a:lnTo>
                    <a:pt x="31944" y="95798"/>
                  </a:lnTo>
                  <a:lnTo>
                    <a:pt x="40104" y="96788"/>
                  </a:lnTo>
                  <a:lnTo>
                    <a:pt x="55410" y="91649"/>
                  </a:lnTo>
                  <a:lnTo>
                    <a:pt x="66892" y="78447"/>
                  </a:lnTo>
                  <a:lnTo>
                    <a:pt x="71591" y="70013"/>
                  </a:lnTo>
                  <a:lnTo>
                    <a:pt x="75894" y="67900"/>
                  </a:lnTo>
                  <a:lnTo>
                    <a:pt x="79933" y="70001"/>
                  </a:lnTo>
                  <a:lnTo>
                    <a:pt x="100408" y="93000"/>
                  </a:lnTo>
                  <a:lnTo>
                    <a:pt x="125738" y="107588"/>
                  </a:lnTo>
                  <a:lnTo>
                    <a:pt x="154690" y="116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021678" y="437758"/>
              <a:ext cx="63172" cy="81905"/>
            </a:xfrm>
            <a:custGeom>
              <a:avLst/>
              <a:gdLst/>
              <a:ahLst/>
              <a:cxnLst/>
              <a:rect l="0" t="0" r="0" b="0"/>
              <a:pathLst>
                <a:path w="63172" h="81905">
                  <a:moveTo>
                    <a:pt x="0" y="25495"/>
                  </a:moveTo>
                  <a:lnTo>
                    <a:pt x="15619" y="81904"/>
                  </a:lnTo>
                  <a:lnTo>
                    <a:pt x="3894" y="42940"/>
                  </a:lnTo>
                  <a:lnTo>
                    <a:pt x="1731" y="18821"/>
                  </a:lnTo>
                  <a:lnTo>
                    <a:pt x="5833" y="10517"/>
                  </a:lnTo>
                  <a:lnTo>
                    <a:pt x="13248" y="4981"/>
                  </a:lnTo>
                  <a:lnTo>
                    <a:pt x="31624" y="0"/>
                  </a:lnTo>
                  <a:lnTo>
                    <a:pt x="63171" y="4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58549" y="442196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0" y="0"/>
                  </a:moveTo>
                  <a:lnTo>
                    <a:pt x="3119" y="42692"/>
                  </a:lnTo>
                  <a:lnTo>
                    <a:pt x="1052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69077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53663" y="410611"/>
              <a:ext cx="102248" cy="111831"/>
            </a:xfrm>
            <a:custGeom>
              <a:avLst/>
              <a:gdLst/>
              <a:ahLst/>
              <a:cxnLst/>
              <a:rect l="0" t="0" r="0" b="0"/>
              <a:pathLst>
                <a:path w="102248" h="111831">
                  <a:moveTo>
                    <a:pt x="73342" y="0"/>
                  </a:moveTo>
                  <a:lnTo>
                    <a:pt x="30650" y="3119"/>
                  </a:lnTo>
                  <a:lnTo>
                    <a:pt x="20314" y="5589"/>
                  </a:lnTo>
                  <a:lnTo>
                    <a:pt x="12254" y="10745"/>
                  </a:lnTo>
                  <a:lnTo>
                    <a:pt x="178" y="25832"/>
                  </a:lnTo>
                  <a:lnTo>
                    <a:pt x="0" y="32429"/>
                  </a:lnTo>
                  <a:lnTo>
                    <a:pt x="3390" y="37997"/>
                  </a:lnTo>
                  <a:lnTo>
                    <a:pt x="17686" y="47303"/>
                  </a:lnTo>
                  <a:lnTo>
                    <a:pt x="72714" y="66439"/>
                  </a:lnTo>
                  <a:lnTo>
                    <a:pt x="99152" y="82727"/>
                  </a:lnTo>
                  <a:lnTo>
                    <a:pt x="102247" y="89076"/>
                  </a:lnTo>
                  <a:lnTo>
                    <a:pt x="101970" y="95649"/>
                  </a:lnTo>
                  <a:lnTo>
                    <a:pt x="99447" y="102370"/>
                  </a:lnTo>
                  <a:lnTo>
                    <a:pt x="93085" y="106851"/>
                  </a:lnTo>
                  <a:lnTo>
                    <a:pt x="73538" y="111830"/>
                  </a:lnTo>
                  <a:lnTo>
                    <a:pt x="2069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15461" y="442196"/>
              <a:ext cx="84180" cy="98866"/>
            </a:xfrm>
            <a:custGeom>
              <a:avLst/>
              <a:gdLst/>
              <a:ahLst/>
              <a:cxnLst/>
              <a:rect l="0" t="0" r="0" b="0"/>
              <a:pathLst>
                <a:path w="84180" h="98866">
                  <a:moveTo>
                    <a:pt x="48414" y="0"/>
                  </a:moveTo>
                  <a:lnTo>
                    <a:pt x="24368" y="9576"/>
                  </a:lnTo>
                  <a:lnTo>
                    <a:pt x="10041" y="20244"/>
                  </a:lnTo>
                  <a:lnTo>
                    <a:pt x="2114" y="39023"/>
                  </a:lnTo>
                  <a:lnTo>
                    <a:pt x="0" y="50582"/>
                  </a:lnTo>
                  <a:lnTo>
                    <a:pt x="3890" y="72784"/>
                  </a:lnTo>
                  <a:lnTo>
                    <a:pt x="8203" y="83618"/>
                  </a:lnTo>
                  <a:lnTo>
                    <a:pt x="15757" y="90840"/>
                  </a:lnTo>
                  <a:lnTo>
                    <a:pt x="36630" y="98865"/>
                  </a:lnTo>
                  <a:lnTo>
                    <a:pt x="58385" y="96193"/>
                  </a:lnTo>
                  <a:lnTo>
                    <a:pt x="69099" y="92205"/>
                  </a:lnTo>
                  <a:lnTo>
                    <a:pt x="76242" y="84867"/>
                  </a:lnTo>
                  <a:lnTo>
                    <a:pt x="84179" y="64235"/>
                  </a:lnTo>
                  <a:lnTo>
                    <a:pt x="83956" y="54522"/>
                  </a:lnTo>
                  <a:lnTo>
                    <a:pt x="6947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48103" y="441253"/>
              <a:ext cx="168457" cy="79386"/>
            </a:xfrm>
            <a:custGeom>
              <a:avLst/>
              <a:gdLst/>
              <a:ahLst/>
              <a:cxnLst/>
              <a:rect l="0" t="0" r="0" b="0"/>
              <a:pathLst>
                <a:path w="168457" h="79386">
                  <a:moveTo>
                    <a:pt x="0" y="32529"/>
                  </a:moveTo>
                  <a:lnTo>
                    <a:pt x="25172" y="79385"/>
                  </a:lnTo>
                  <a:lnTo>
                    <a:pt x="16677" y="40701"/>
                  </a:lnTo>
                  <a:lnTo>
                    <a:pt x="23400" y="20953"/>
                  </a:lnTo>
                  <a:lnTo>
                    <a:pt x="30808" y="13113"/>
                  </a:lnTo>
                  <a:lnTo>
                    <a:pt x="51517" y="1283"/>
                  </a:lnTo>
                  <a:lnTo>
                    <a:pt x="62421" y="0"/>
                  </a:lnTo>
                  <a:lnTo>
                    <a:pt x="83895" y="4814"/>
                  </a:lnTo>
                  <a:lnTo>
                    <a:pt x="115715" y="20677"/>
                  </a:lnTo>
                  <a:lnTo>
                    <a:pt x="168456" y="74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8001" y="405022"/>
              <a:ext cx="103947" cy="123160"/>
            </a:xfrm>
            <a:custGeom>
              <a:avLst/>
              <a:gdLst/>
              <a:ahLst/>
              <a:cxnLst/>
              <a:rect l="0" t="0" r="0" b="0"/>
              <a:pathLst>
                <a:path w="103947" h="123160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3" y="24802"/>
                  </a:lnTo>
                  <a:lnTo>
                    <a:pt x="1947" y="50276"/>
                  </a:lnTo>
                  <a:lnTo>
                    <a:pt x="0" y="69904"/>
                  </a:lnTo>
                  <a:lnTo>
                    <a:pt x="4204" y="89155"/>
                  </a:lnTo>
                  <a:lnTo>
                    <a:pt x="13872" y="105511"/>
                  </a:lnTo>
                  <a:lnTo>
                    <a:pt x="29087" y="117459"/>
                  </a:lnTo>
                  <a:lnTo>
                    <a:pt x="38057" y="122283"/>
                  </a:lnTo>
                  <a:lnTo>
                    <a:pt x="47547" y="123159"/>
                  </a:lnTo>
                  <a:lnTo>
                    <a:pt x="67451" y="117894"/>
                  </a:lnTo>
                  <a:lnTo>
                    <a:pt x="92797" y="101775"/>
                  </a:lnTo>
                  <a:lnTo>
                    <a:pt x="101599" y="82654"/>
                  </a:lnTo>
                  <a:lnTo>
                    <a:pt x="103946" y="71003"/>
                  </a:lnTo>
                  <a:lnTo>
                    <a:pt x="103172" y="60897"/>
                  </a:lnTo>
                  <a:lnTo>
                    <a:pt x="96072" y="43428"/>
                  </a:lnTo>
                  <a:lnTo>
                    <a:pt x="78921" y="20440"/>
                  </a:lnTo>
                  <a:lnTo>
                    <a:pt x="68916" y="12189"/>
                  </a:lnTo>
                  <a:lnTo>
                    <a:pt x="55999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0306" y="287936"/>
              <a:ext cx="124265" cy="238489"/>
            </a:xfrm>
            <a:custGeom>
              <a:avLst/>
              <a:gdLst/>
              <a:ahLst/>
              <a:cxnLst/>
              <a:rect l="0" t="0" r="0" b="0"/>
              <a:pathLst>
                <a:path w="124265" h="238489">
                  <a:moveTo>
                    <a:pt x="61093" y="238488"/>
                  </a:moveTo>
                  <a:lnTo>
                    <a:pt x="43134" y="184613"/>
                  </a:lnTo>
                  <a:lnTo>
                    <a:pt x="22452" y="122567"/>
                  </a:lnTo>
                  <a:lnTo>
                    <a:pt x="4936" y="70018"/>
                  </a:lnTo>
                  <a:lnTo>
                    <a:pt x="0" y="32854"/>
                  </a:lnTo>
                  <a:lnTo>
                    <a:pt x="2817" y="23020"/>
                  </a:lnTo>
                  <a:lnTo>
                    <a:pt x="8204" y="15294"/>
                  </a:lnTo>
                  <a:lnTo>
                    <a:pt x="15305" y="8974"/>
                  </a:lnTo>
                  <a:lnTo>
                    <a:pt x="35673" y="1951"/>
                  </a:lnTo>
                  <a:lnTo>
                    <a:pt x="60324" y="0"/>
                  </a:lnTo>
                  <a:lnTo>
                    <a:pt x="104917" y="5159"/>
                  </a:lnTo>
                  <a:lnTo>
                    <a:pt x="124264" y="68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27171" y="410611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10528"/>
                  </a:moveTo>
                  <a:lnTo>
                    <a:pt x="78253" y="10528"/>
                  </a:lnTo>
                  <a:lnTo>
                    <a:pt x="24776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43067" y="277729"/>
              <a:ext cx="210571" cy="268322"/>
            </a:xfrm>
            <a:custGeom>
              <a:avLst/>
              <a:gdLst/>
              <a:ahLst/>
              <a:cxnLst/>
              <a:rect l="0" t="0" r="0" b="0"/>
              <a:pathLst>
                <a:path w="210571" h="268322">
                  <a:moveTo>
                    <a:pt x="0" y="48654"/>
                  </a:moveTo>
                  <a:lnTo>
                    <a:pt x="5589" y="31886"/>
                  </a:lnTo>
                  <a:lnTo>
                    <a:pt x="17692" y="17415"/>
                  </a:lnTo>
                  <a:lnTo>
                    <a:pt x="25832" y="10281"/>
                  </a:lnTo>
                  <a:lnTo>
                    <a:pt x="47356" y="2353"/>
                  </a:lnTo>
                  <a:lnTo>
                    <a:pt x="71350" y="0"/>
                  </a:lnTo>
                  <a:lnTo>
                    <a:pt x="93712" y="2853"/>
                  </a:lnTo>
                  <a:lnTo>
                    <a:pt x="126032" y="16626"/>
                  </a:lnTo>
                  <a:lnTo>
                    <a:pt x="152246" y="35525"/>
                  </a:lnTo>
                  <a:lnTo>
                    <a:pt x="164371" y="58416"/>
                  </a:lnTo>
                  <a:lnTo>
                    <a:pt x="174655" y="101069"/>
                  </a:lnTo>
                  <a:lnTo>
                    <a:pt x="174582" y="143343"/>
                  </a:lnTo>
                  <a:lnTo>
                    <a:pt x="168839" y="170287"/>
                  </a:lnTo>
                  <a:lnTo>
                    <a:pt x="139506" y="227018"/>
                  </a:lnTo>
                  <a:lnTo>
                    <a:pt x="113475" y="253451"/>
                  </a:lnTo>
                  <a:lnTo>
                    <a:pt x="90598" y="262507"/>
                  </a:lnTo>
                  <a:lnTo>
                    <a:pt x="37783" y="268321"/>
                  </a:lnTo>
                  <a:lnTo>
                    <a:pt x="29868" y="264119"/>
                  </a:lnTo>
                  <a:lnTo>
                    <a:pt x="25761" y="256638"/>
                  </a:lnTo>
                  <a:lnTo>
                    <a:pt x="24193" y="246972"/>
                  </a:lnTo>
                  <a:lnTo>
                    <a:pt x="25487" y="238188"/>
                  </a:lnTo>
                  <a:lnTo>
                    <a:pt x="33165" y="222188"/>
                  </a:lnTo>
                  <a:lnTo>
                    <a:pt x="40827" y="216986"/>
                  </a:lnTo>
                  <a:lnTo>
                    <a:pt x="73968" y="209664"/>
                  </a:lnTo>
                  <a:lnTo>
                    <a:pt x="123969" y="210310"/>
                  </a:lnTo>
                  <a:lnTo>
                    <a:pt x="183568" y="223450"/>
                  </a:lnTo>
                  <a:lnTo>
                    <a:pt x="210570" y="227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83306" y="456519"/>
              <a:ext cx="202001" cy="261144"/>
            </a:xfrm>
            <a:custGeom>
              <a:avLst/>
              <a:gdLst/>
              <a:ahLst/>
              <a:cxnLst/>
              <a:rect l="0" t="0" r="0" b="0"/>
              <a:pathLst>
                <a:path w="202001" h="261144">
                  <a:moveTo>
                    <a:pt x="128300" y="38320"/>
                  </a:moveTo>
                  <a:lnTo>
                    <a:pt x="98992" y="9012"/>
                  </a:lnTo>
                  <a:lnTo>
                    <a:pt x="79399" y="1897"/>
                  </a:lnTo>
                  <a:lnTo>
                    <a:pt x="67623" y="0"/>
                  </a:lnTo>
                  <a:lnTo>
                    <a:pt x="48300" y="4131"/>
                  </a:lnTo>
                  <a:lnTo>
                    <a:pt x="16831" y="25847"/>
                  </a:lnTo>
                  <a:lnTo>
                    <a:pt x="775" y="51392"/>
                  </a:lnTo>
                  <a:lnTo>
                    <a:pt x="0" y="59903"/>
                  </a:lnTo>
                  <a:lnTo>
                    <a:pt x="5377" y="75598"/>
                  </a:lnTo>
                  <a:lnTo>
                    <a:pt x="11256" y="79550"/>
                  </a:lnTo>
                  <a:lnTo>
                    <a:pt x="27147" y="80821"/>
                  </a:lnTo>
                  <a:lnTo>
                    <a:pt x="86548" y="65814"/>
                  </a:lnTo>
                  <a:lnTo>
                    <a:pt x="93447" y="68347"/>
                  </a:lnTo>
                  <a:lnTo>
                    <a:pt x="98045" y="74716"/>
                  </a:lnTo>
                  <a:lnTo>
                    <a:pt x="104518" y="106036"/>
                  </a:lnTo>
                  <a:lnTo>
                    <a:pt x="106705" y="158541"/>
                  </a:lnTo>
                  <a:lnTo>
                    <a:pt x="107136" y="221208"/>
                  </a:lnTo>
                  <a:lnTo>
                    <a:pt x="107196" y="251015"/>
                  </a:lnTo>
                  <a:lnTo>
                    <a:pt x="109551" y="258495"/>
                  </a:lnTo>
                  <a:lnTo>
                    <a:pt x="113461" y="261143"/>
                  </a:lnTo>
                  <a:lnTo>
                    <a:pt x="118407" y="260568"/>
                  </a:lnTo>
                  <a:lnTo>
                    <a:pt x="179256" y="233144"/>
                  </a:lnTo>
                  <a:lnTo>
                    <a:pt x="202000" y="227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58659" y="463253"/>
              <a:ext cx="142461" cy="105498"/>
            </a:xfrm>
            <a:custGeom>
              <a:avLst/>
              <a:gdLst/>
              <a:ahLst/>
              <a:cxnLst/>
              <a:rect l="0" t="0" r="0" b="0"/>
              <a:pathLst>
                <a:path w="142461" h="10549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5612" y="53875"/>
                  </a:lnTo>
                  <a:lnTo>
                    <a:pt x="28037" y="91881"/>
                  </a:lnTo>
                  <a:lnTo>
                    <a:pt x="34593" y="99858"/>
                  </a:lnTo>
                  <a:lnTo>
                    <a:pt x="42472" y="104007"/>
                  </a:lnTo>
                  <a:lnTo>
                    <a:pt x="60586" y="105497"/>
                  </a:lnTo>
                  <a:lnTo>
                    <a:pt x="77216" y="99140"/>
                  </a:lnTo>
                  <a:lnTo>
                    <a:pt x="106956" y="75996"/>
                  </a:lnTo>
                  <a:lnTo>
                    <a:pt x="122711" y="50204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55191" y="472959"/>
              <a:ext cx="124913" cy="86275"/>
            </a:xfrm>
            <a:custGeom>
              <a:avLst/>
              <a:gdLst/>
              <a:ahLst/>
              <a:cxnLst/>
              <a:rect l="0" t="0" r="0" b="0"/>
              <a:pathLst>
                <a:path w="124913" h="86275">
                  <a:moveTo>
                    <a:pt x="40684" y="21880"/>
                  </a:moveTo>
                  <a:lnTo>
                    <a:pt x="35095" y="5112"/>
                  </a:lnTo>
                  <a:lnTo>
                    <a:pt x="29939" y="1343"/>
                  </a:lnTo>
                  <a:lnTo>
                    <a:pt x="22992" y="0"/>
                  </a:lnTo>
                  <a:lnTo>
                    <a:pt x="14852" y="274"/>
                  </a:lnTo>
                  <a:lnTo>
                    <a:pt x="9425" y="5136"/>
                  </a:lnTo>
                  <a:lnTo>
                    <a:pt x="3394" y="23017"/>
                  </a:lnTo>
                  <a:lnTo>
                    <a:pt x="0" y="59392"/>
                  </a:lnTo>
                  <a:lnTo>
                    <a:pt x="3033" y="69114"/>
                  </a:lnTo>
                  <a:lnTo>
                    <a:pt x="8564" y="76766"/>
                  </a:lnTo>
                  <a:lnTo>
                    <a:pt x="15761" y="83037"/>
                  </a:lnTo>
                  <a:lnTo>
                    <a:pt x="24069" y="86048"/>
                  </a:lnTo>
                  <a:lnTo>
                    <a:pt x="42659" y="86274"/>
                  </a:lnTo>
                  <a:lnTo>
                    <a:pt x="50190" y="82357"/>
                  </a:lnTo>
                  <a:lnTo>
                    <a:pt x="61676" y="68646"/>
                  </a:lnTo>
                  <a:lnTo>
                    <a:pt x="71347" y="31031"/>
                  </a:lnTo>
                  <a:lnTo>
                    <a:pt x="73995" y="31490"/>
                  </a:lnTo>
                  <a:lnTo>
                    <a:pt x="98450" y="57071"/>
                  </a:lnTo>
                  <a:lnTo>
                    <a:pt x="124912" y="745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01160" y="454896"/>
              <a:ext cx="105286" cy="113643"/>
            </a:xfrm>
            <a:custGeom>
              <a:avLst/>
              <a:gdLst/>
              <a:ahLst/>
              <a:cxnLst/>
              <a:rect l="0" t="0" r="0" b="0"/>
              <a:pathLst>
                <a:path w="105286" h="113643">
                  <a:moveTo>
                    <a:pt x="0" y="18886"/>
                  </a:moveTo>
                  <a:lnTo>
                    <a:pt x="6066" y="81360"/>
                  </a:lnTo>
                  <a:lnTo>
                    <a:pt x="3476" y="73169"/>
                  </a:lnTo>
                  <a:lnTo>
                    <a:pt x="1857" y="30952"/>
                  </a:lnTo>
                  <a:lnTo>
                    <a:pt x="5895" y="9041"/>
                  </a:lnTo>
                  <a:lnTo>
                    <a:pt x="10949" y="2964"/>
                  </a:lnTo>
                  <a:lnTo>
                    <a:pt x="17828" y="82"/>
                  </a:lnTo>
                  <a:lnTo>
                    <a:pt x="34830" y="0"/>
                  </a:lnTo>
                  <a:lnTo>
                    <a:pt x="54085" y="3863"/>
                  </a:lnTo>
                  <a:lnTo>
                    <a:pt x="71221" y="15719"/>
                  </a:lnTo>
                  <a:lnTo>
                    <a:pt x="85466" y="32686"/>
                  </a:lnTo>
                  <a:lnTo>
                    <a:pt x="95697" y="51925"/>
                  </a:lnTo>
                  <a:lnTo>
                    <a:pt x="105285" y="113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59088" y="252683"/>
              <a:ext cx="18212" cy="294799"/>
            </a:xfrm>
            <a:custGeom>
              <a:avLst/>
              <a:gdLst/>
              <a:ahLst/>
              <a:cxnLst/>
              <a:rect l="0" t="0" r="0" b="0"/>
              <a:pathLst>
                <a:path w="18212" h="294799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11453" y="158334"/>
                  </a:lnTo>
                  <a:lnTo>
                    <a:pt x="18211" y="210691"/>
                  </a:lnTo>
                  <a:lnTo>
                    <a:pt x="17094" y="257009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685389" y="368497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90134" y="0"/>
                  </a:lnTo>
                  <a:lnTo>
                    <a:pt x="3483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64373" y="463253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0" y="0"/>
                  </a:moveTo>
                  <a:lnTo>
                    <a:pt x="1170" y="31283"/>
                  </a:lnTo>
                  <a:lnTo>
                    <a:pt x="10528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74901" y="34744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26763" y="336911"/>
              <a:ext cx="16595" cy="210571"/>
            </a:xfrm>
            <a:custGeom>
              <a:avLst/>
              <a:gdLst/>
              <a:ahLst/>
              <a:cxnLst/>
              <a:rect l="0" t="0" r="0" b="0"/>
              <a:pathLst>
                <a:path w="16595" h="210571">
                  <a:moveTo>
                    <a:pt x="6066" y="0"/>
                  </a:moveTo>
                  <a:lnTo>
                    <a:pt x="0" y="34792"/>
                  </a:lnTo>
                  <a:lnTo>
                    <a:pt x="4521" y="96777"/>
                  </a:lnTo>
                  <a:lnTo>
                    <a:pt x="5608" y="147998"/>
                  </a:lnTo>
                  <a:lnTo>
                    <a:pt x="9050" y="187741"/>
                  </a:lnTo>
                  <a:lnTo>
                    <a:pt x="16594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48601" y="421139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5590"/>
                  </a:lnTo>
                  <a:lnTo>
                    <a:pt x="1956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27585" y="463253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8333" y="51025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38114" y="3369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06114" y="382927"/>
              <a:ext cx="121514" cy="149867"/>
            </a:xfrm>
            <a:custGeom>
              <a:avLst/>
              <a:gdLst/>
              <a:ahLst/>
              <a:cxnLst/>
              <a:rect l="0" t="0" r="0" b="0"/>
              <a:pathLst>
                <a:path w="121514" h="149867">
                  <a:moveTo>
                    <a:pt x="5699" y="69798"/>
                  </a:moveTo>
                  <a:lnTo>
                    <a:pt x="22467" y="75387"/>
                  </a:lnTo>
                  <a:lnTo>
                    <a:pt x="55251" y="73274"/>
                  </a:lnTo>
                  <a:lnTo>
                    <a:pt x="98675" y="60909"/>
                  </a:lnTo>
                  <a:lnTo>
                    <a:pt x="115652" y="49860"/>
                  </a:lnTo>
                  <a:lnTo>
                    <a:pt x="118775" y="43638"/>
                  </a:lnTo>
                  <a:lnTo>
                    <a:pt x="118518" y="37150"/>
                  </a:lnTo>
                  <a:lnTo>
                    <a:pt x="111993" y="23702"/>
                  </a:lnTo>
                  <a:lnTo>
                    <a:pt x="101294" y="9927"/>
                  </a:lnTo>
                  <a:lnTo>
                    <a:pt x="82501" y="2244"/>
                  </a:lnTo>
                  <a:lnTo>
                    <a:pt x="59720" y="0"/>
                  </a:lnTo>
                  <a:lnTo>
                    <a:pt x="37897" y="2902"/>
                  </a:lnTo>
                  <a:lnTo>
                    <a:pt x="19619" y="11210"/>
                  </a:lnTo>
                  <a:lnTo>
                    <a:pt x="11470" y="16702"/>
                  </a:lnTo>
                  <a:lnTo>
                    <a:pt x="6037" y="25042"/>
                  </a:lnTo>
                  <a:lnTo>
                    <a:pt x="0" y="46787"/>
                  </a:lnTo>
                  <a:lnTo>
                    <a:pt x="2191" y="85337"/>
                  </a:lnTo>
                  <a:lnTo>
                    <a:pt x="13498" y="106340"/>
                  </a:lnTo>
                  <a:lnTo>
                    <a:pt x="43764" y="138887"/>
                  </a:lnTo>
                  <a:lnTo>
                    <a:pt x="64341" y="147298"/>
                  </a:lnTo>
                  <a:lnTo>
                    <a:pt x="86744" y="149866"/>
                  </a:lnTo>
                  <a:lnTo>
                    <a:pt x="121513" y="143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411605" y="386781"/>
              <a:ext cx="116533" cy="168211"/>
            </a:xfrm>
            <a:custGeom>
              <a:avLst/>
              <a:gdLst/>
              <a:ahLst/>
              <a:cxnLst/>
              <a:rect l="0" t="0" r="0" b="0"/>
              <a:pathLst>
                <a:path w="116533" h="168211">
                  <a:moveTo>
                    <a:pt x="95006" y="13301"/>
                  </a:moveTo>
                  <a:lnTo>
                    <a:pt x="83827" y="2123"/>
                  </a:lnTo>
                  <a:lnTo>
                    <a:pt x="77025" y="0"/>
                  </a:lnTo>
                  <a:lnTo>
                    <a:pt x="50684" y="2601"/>
                  </a:lnTo>
                  <a:lnTo>
                    <a:pt x="21822" y="11951"/>
                  </a:lnTo>
                  <a:lnTo>
                    <a:pt x="5548" y="22840"/>
                  </a:lnTo>
                  <a:lnTo>
                    <a:pt x="1442" y="31359"/>
                  </a:lnTo>
                  <a:lnTo>
                    <a:pt x="0" y="53302"/>
                  </a:lnTo>
                  <a:lnTo>
                    <a:pt x="4763" y="62195"/>
                  </a:lnTo>
                  <a:lnTo>
                    <a:pt x="22533" y="75196"/>
                  </a:lnTo>
                  <a:lnTo>
                    <a:pt x="82444" y="96899"/>
                  </a:lnTo>
                  <a:lnTo>
                    <a:pt x="93651" y="100619"/>
                  </a:lnTo>
                  <a:lnTo>
                    <a:pt x="109221" y="114110"/>
                  </a:lnTo>
                  <a:lnTo>
                    <a:pt x="115012" y="122621"/>
                  </a:lnTo>
                  <a:lnTo>
                    <a:pt x="116532" y="130635"/>
                  </a:lnTo>
                  <a:lnTo>
                    <a:pt x="115205" y="138317"/>
                  </a:lnTo>
                  <a:lnTo>
                    <a:pt x="111982" y="145778"/>
                  </a:lnTo>
                  <a:lnTo>
                    <a:pt x="99041" y="157188"/>
                  </a:lnTo>
                  <a:lnTo>
                    <a:pt x="80422" y="164988"/>
                  </a:lnTo>
                  <a:lnTo>
                    <a:pt x="45971" y="168210"/>
                  </a:lnTo>
                  <a:lnTo>
                    <a:pt x="10778" y="160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806348" y="200041"/>
              <a:ext cx="117397" cy="319926"/>
            </a:xfrm>
            <a:custGeom>
              <a:avLst/>
              <a:gdLst/>
              <a:ahLst/>
              <a:cxnLst/>
              <a:rect l="0" t="0" r="0" b="0"/>
              <a:pathLst>
                <a:path w="117397" h="319926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3" y="119340"/>
                  </a:lnTo>
                  <a:lnTo>
                    <a:pt x="13787" y="178295"/>
                  </a:lnTo>
                  <a:lnTo>
                    <a:pt x="21247" y="235000"/>
                  </a:lnTo>
                  <a:lnTo>
                    <a:pt x="25580" y="281903"/>
                  </a:lnTo>
                  <a:lnTo>
                    <a:pt x="32823" y="225145"/>
                  </a:lnTo>
                  <a:lnTo>
                    <a:pt x="37783" y="216777"/>
                  </a:lnTo>
                  <a:lnTo>
                    <a:pt x="44600" y="212368"/>
                  </a:lnTo>
                  <a:lnTo>
                    <a:pt x="61532" y="210589"/>
                  </a:lnTo>
                  <a:lnTo>
                    <a:pt x="77637" y="216818"/>
                  </a:lnTo>
                  <a:lnTo>
                    <a:pt x="107038" y="239880"/>
                  </a:lnTo>
                  <a:lnTo>
                    <a:pt x="115018" y="259472"/>
                  </a:lnTo>
                  <a:lnTo>
                    <a:pt x="117396" y="282607"/>
                  </a:lnTo>
                  <a:lnTo>
                    <a:pt x="114552" y="304587"/>
                  </a:lnTo>
                  <a:lnTo>
                    <a:pt x="107478" y="311853"/>
                  </a:lnTo>
                  <a:lnTo>
                    <a:pt x="84018" y="319925"/>
                  </a:lnTo>
                  <a:lnTo>
                    <a:pt x="33509" y="317200"/>
                  </a:lnTo>
                  <a:lnTo>
                    <a:pt x="1611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959337" y="400082"/>
              <a:ext cx="42114" cy="94758"/>
            </a:xfrm>
            <a:custGeom>
              <a:avLst/>
              <a:gdLst/>
              <a:ahLst/>
              <a:cxnLst/>
              <a:rect l="0" t="0" r="0" b="0"/>
              <a:pathLst>
                <a:path w="42114" h="94758">
                  <a:moveTo>
                    <a:pt x="0" y="0"/>
                  </a:moveTo>
                  <a:lnTo>
                    <a:pt x="17958" y="53875"/>
                  </a:lnTo>
                  <a:lnTo>
                    <a:pt x="28197" y="81084"/>
                  </a:lnTo>
                  <a:lnTo>
                    <a:pt x="42113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927751" y="379025"/>
              <a:ext cx="157929" cy="357970"/>
            </a:xfrm>
            <a:custGeom>
              <a:avLst/>
              <a:gdLst/>
              <a:ahLst/>
              <a:cxnLst/>
              <a:rect l="0" t="0" r="0" b="0"/>
              <a:pathLst>
                <a:path w="157929" h="357970">
                  <a:moveTo>
                    <a:pt x="157928" y="0"/>
                  </a:moveTo>
                  <a:lnTo>
                    <a:pt x="142287" y="26387"/>
                  </a:lnTo>
                  <a:lnTo>
                    <a:pt x="117494" y="83313"/>
                  </a:lnTo>
                  <a:lnTo>
                    <a:pt x="98121" y="146699"/>
                  </a:lnTo>
                  <a:lnTo>
                    <a:pt x="71789" y="200181"/>
                  </a:lnTo>
                  <a:lnTo>
                    <a:pt x="48062" y="257824"/>
                  </a:lnTo>
                  <a:lnTo>
                    <a:pt x="20845" y="31236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21320" y="206338"/>
              <a:ext cx="141954" cy="320148"/>
            </a:xfrm>
            <a:custGeom>
              <a:avLst/>
              <a:gdLst/>
              <a:ahLst/>
              <a:cxnLst/>
              <a:rect l="0" t="0" r="0" b="0"/>
              <a:pathLst>
                <a:path w="141954" h="320148">
                  <a:moveTo>
                    <a:pt x="101271" y="225330"/>
                  </a:moveTo>
                  <a:lnTo>
                    <a:pt x="91695" y="201283"/>
                  </a:lnTo>
                  <a:lnTo>
                    <a:pt x="81027" y="186956"/>
                  </a:lnTo>
                  <a:lnTo>
                    <a:pt x="73737" y="183370"/>
                  </a:lnTo>
                  <a:lnTo>
                    <a:pt x="56278" y="182504"/>
                  </a:lnTo>
                  <a:lnTo>
                    <a:pt x="39939" y="189139"/>
                  </a:lnTo>
                  <a:lnTo>
                    <a:pt x="24879" y="201056"/>
                  </a:lnTo>
                  <a:lnTo>
                    <a:pt x="10387" y="218051"/>
                  </a:lnTo>
                  <a:lnTo>
                    <a:pt x="2386" y="240422"/>
                  </a:lnTo>
                  <a:lnTo>
                    <a:pt x="0" y="264793"/>
                  </a:lnTo>
                  <a:lnTo>
                    <a:pt x="2839" y="287323"/>
                  </a:lnTo>
                  <a:lnTo>
                    <a:pt x="11120" y="305915"/>
                  </a:lnTo>
                  <a:lnTo>
                    <a:pt x="16604" y="314148"/>
                  </a:lnTo>
                  <a:lnTo>
                    <a:pt x="23768" y="318467"/>
                  </a:lnTo>
                  <a:lnTo>
                    <a:pt x="41089" y="320147"/>
                  </a:lnTo>
                  <a:lnTo>
                    <a:pt x="60485" y="310755"/>
                  </a:lnTo>
                  <a:lnTo>
                    <a:pt x="88016" y="285736"/>
                  </a:lnTo>
                  <a:lnTo>
                    <a:pt x="102398" y="263875"/>
                  </a:lnTo>
                  <a:lnTo>
                    <a:pt x="121164" y="205301"/>
                  </a:lnTo>
                  <a:lnTo>
                    <a:pt x="136136" y="153913"/>
                  </a:lnTo>
                  <a:lnTo>
                    <a:pt x="141953" y="94326"/>
                  </a:lnTo>
                  <a:lnTo>
                    <a:pt x="139982" y="39402"/>
                  </a:lnTo>
                  <a:lnTo>
                    <a:pt x="133683" y="17523"/>
                  </a:lnTo>
                  <a:lnTo>
                    <a:pt x="123085" y="0"/>
                  </a:lnTo>
                  <a:lnTo>
                    <a:pt x="119323" y="1411"/>
                  </a:lnTo>
                  <a:lnTo>
                    <a:pt x="114028" y="34591"/>
                  </a:lnTo>
                  <a:lnTo>
                    <a:pt x="106504" y="97209"/>
                  </a:lnTo>
                  <a:lnTo>
                    <a:pt x="102304" y="149156"/>
                  </a:lnTo>
                  <a:lnTo>
                    <a:pt x="101474" y="204477"/>
                  </a:lnTo>
                  <a:lnTo>
                    <a:pt x="101271" y="256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17347" y="431668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10529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17347" y="326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569989" y="379025"/>
              <a:ext cx="105286" cy="131224"/>
            </a:xfrm>
            <a:custGeom>
              <a:avLst/>
              <a:gdLst/>
              <a:ahLst/>
              <a:cxnLst/>
              <a:rect l="0" t="0" r="0" b="0"/>
              <a:pathLst>
                <a:path w="105286" h="131224">
                  <a:moveTo>
                    <a:pt x="0" y="10529"/>
                  </a:moveTo>
                  <a:lnTo>
                    <a:pt x="17958" y="65574"/>
                  </a:lnTo>
                  <a:lnTo>
                    <a:pt x="40739" y="125041"/>
                  </a:lnTo>
                  <a:lnTo>
                    <a:pt x="47046" y="130154"/>
                  </a:lnTo>
                  <a:lnTo>
                    <a:pt x="53592" y="131223"/>
                  </a:lnTo>
                  <a:lnTo>
                    <a:pt x="60294" y="129596"/>
                  </a:lnTo>
                  <a:lnTo>
                    <a:pt x="64762" y="123832"/>
                  </a:lnTo>
                  <a:lnTo>
                    <a:pt x="81321" y="631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38446" y="379025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38446" y="28426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25154" y="336911"/>
              <a:ext cx="120132" cy="118533"/>
            </a:xfrm>
            <a:custGeom>
              <a:avLst/>
              <a:gdLst/>
              <a:ahLst/>
              <a:cxnLst/>
              <a:rect l="0" t="0" r="0" b="0"/>
              <a:pathLst>
                <a:path w="120132" h="118533">
                  <a:moveTo>
                    <a:pt x="81747" y="0"/>
                  </a:moveTo>
                  <a:lnTo>
                    <a:pt x="39056" y="3120"/>
                  </a:lnTo>
                  <a:lnTo>
                    <a:pt x="19490" y="9576"/>
                  </a:lnTo>
                  <a:lnTo>
                    <a:pt x="2995" y="20244"/>
                  </a:lnTo>
                  <a:lnTo>
                    <a:pt x="0" y="26364"/>
                  </a:lnTo>
                  <a:lnTo>
                    <a:pt x="343" y="32784"/>
                  </a:lnTo>
                  <a:lnTo>
                    <a:pt x="2911" y="39404"/>
                  </a:lnTo>
                  <a:lnTo>
                    <a:pt x="18243" y="49878"/>
                  </a:lnTo>
                  <a:lnTo>
                    <a:pt x="81718" y="73457"/>
                  </a:lnTo>
                  <a:lnTo>
                    <a:pt x="92256" y="77048"/>
                  </a:lnTo>
                  <a:lnTo>
                    <a:pt x="110205" y="90396"/>
                  </a:lnTo>
                  <a:lnTo>
                    <a:pt x="118267" y="98868"/>
                  </a:lnTo>
                  <a:lnTo>
                    <a:pt x="120131" y="105687"/>
                  </a:lnTo>
                  <a:lnTo>
                    <a:pt x="117865" y="111402"/>
                  </a:lnTo>
                  <a:lnTo>
                    <a:pt x="112845" y="116382"/>
                  </a:lnTo>
                  <a:lnTo>
                    <a:pt x="105989" y="118532"/>
                  </a:lnTo>
                  <a:lnTo>
                    <a:pt x="89011" y="117802"/>
                  </a:lnTo>
                  <a:lnTo>
                    <a:pt x="29105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022715" y="368497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0" y="0"/>
                  </a:moveTo>
                  <a:lnTo>
                    <a:pt x="14654" y="58617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33243" y="2842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125042" y="357968"/>
              <a:ext cx="101717" cy="111433"/>
            </a:xfrm>
            <a:custGeom>
              <a:avLst/>
              <a:gdLst/>
              <a:ahLst/>
              <a:cxnLst/>
              <a:rect l="0" t="0" r="0" b="0"/>
              <a:pathLst>
                <a:path w="101717" h="111433">
                  <a:moveTo>
                    <a:pt x="66129" y="0"/>
                  </a:moveTo>
                  <a:lnTo>
                    <a:pt x="43772" y="0"/>
                  </a:lnTo>
                  <a:lnTo>
                    <a:pt x="26557" y="6240"/>
                  </a:lnTo>
                  <a:lnTo>
                    <a:pt x="18691" y="11179"/>
                  </a:lnTo>
                  <a:lnTo>
                    <a:pt x="6830" y="29145"/>
                  </a:lnTo>
                  <a:lnTo>
                    <a:pt x="0" y="51558"/>
                  </a:lnTo>
                  <a:lnTo>
                    <a:pt x="863" y="73218"/>
                  </a:lnTo>
                  <a:lnTo>
                    <a:pt x="11386" y="91423"/>
                  </a:lnTo>
                  <a:lnTo>
                    <a:pt x="19105" y="99553"/>
                  </a:lnTo>
                  <a:lnTo>
                    <a:pt x="40161" y="108587"/>
                  </a:lnTo>
                  <a:lnTo>
                    <a:pt x="63946" y="111432"/>
                  </a:lnTo>
                  <a:lnTo>
                    <a:pt x="86215" y="108797"/>
                  </a:lnTo>
                  <a:lnTo>
                    <a:pt x="93557" y="102947"/>
                  </a:lnTo>
                  <a:lnTo>
                    <a:pt x="101716" y="83969"/>
                  </a:lnTo>
                  <a:lnTo>
                    <a:pt x="100720" y="46977"/>
                  </a:lnTo>
                  <a:lnTo>
                    <a:pt x="92811" y="29458"/>
                  </a:lnTo>
                  <a:lnTo>
                    <a:pt x="7665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54342" y="336540"/>
              <a:ext cx="161221" cy="158300"/>
            </a:xfrm>
            <a:custGeom>
              <a:avLst/>
              <a:gdLst/>
              <a:ahLst/>
              <a:cxnLst/>
              <a:rect l="0" t="0" r="0" b="0"/>
              <a:pathLst>
                <a:path w="161221" h="158300">
                  <a:moveTo>
                    <a:pt x="0" y="42485"/>
                  </a:moveTo>
                  <a:lnTo>
                    <a:pt x="23719" y="86448"/>
                  </a:lnTo>
                  <a:lnTo>
                    <a:pt x="29254" y="122322"/>
                  </a:lnTo>
                  <a:lnTo>
                    <a:pt x="28861" y="127295"/>
                  </a:lnTo>
                  <a:lnTo>
                    <a:pt x="27430" y="127101"/>
                  </a:lnTo>
                  <a:lnTo>
                    <a:pt x="16726" y="101574"/>
                  </a:lnTo>
                  <a:lnTo>
                    <a:pt x="12365" y="61683"/>
                  </a:lnTo>
                  <a:lnTo>
                    <a:pt x="17584" y="38929"/>
                  </a:lnTo>
                  <a:lnTo>
                    <a:pt x="39998" y="5258"/>
                  </a:lnTo>
                  <a:lnTo>
                    <a:pt x="47722" y="1290"/>
                  </a:lnTo>
                  <a:lnTo>
                    <a:pt x="65663" y="0"/>
                  </a:lnTo>
                  <a:lnTo>
                    <a:pt x="95494" y="11440"/>
                  </a:lnTo>
                  <a:lnTo>
                    <a:pt x="120972" y="35236"/>
                  </a:lnTo>
                  <a:lnTo>
                    <a:pt x="154562" y="85031"/>
                  </a:lnTo>
                  <a:lnTo>
                    <a:pt x="159194" y="95416"/>
                  </a:lnTo>
                  <a:lnTo>
                    <a:pt x="161220" y="116313"/>
                  </a:lnTo>
                  <a:lnTo>
                    <a:pt x="157927" y="158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05326" y="1442404"/>
            <a:ext cx="947566" cy="366228"/>
            <a:chOff x="305326" y="1442404"/>
            <a:chExt cx="947566" cy="366228"/>
          </a:xfrm>
        </p:grpSpPr>
        <p:sp>
          <p:nvSpPr>
            <p:cNvPr id="60" name="Freeform 59"/>
            <p:cNvSpPr/>
            <p:nvPr/>
          </p:nvSpPr>
          <p:spPr>
            <a:xfrm>
              <a:off x="421139" y="1473989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5590" y="58617"/>
                  </a:lnTo>
                  <a:lnTo>
                    <a:pt x="10723" y="113961"/>
                  </a:lnTo>
                  <a:lnTo>
                    <a:pt x="18669" y="176886"/>
                  </a:lnTo>
                  <a:lnTo>
                    <a:pt x="20350" y="217357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5326" y="1445086"/>
              <a:ext cx="242156" cy="250003"/>
            </a:xfrm>
            <a:custGeom>
              <a:avLst/>
              <a:gdLst/>
              <a:ahLst/>
              <a:cxnLst/>
              <a:rect l="0" t="0" r="0" b="0"/>
              <a:pathLst>
                <a:path w="242156" h="250003">
                  <a:moveTo>
                    <a:pt x="0" y="71017"/>
                  </a:moveTo>
                  <a:lnTo>
                    <a:pt x="9575" y="46971"/>
                  </a:lnTo>
                  <a:lnTo>
                    <a:pt x="20243" y="32644"/>
                  </a:lnTo>
                  <a:lnTo>
                    <a:pt x="44992" y="17013"/>
                  </a:lnTo>
                  <a:lnTo>
                    <a:pt x="85966" y="2421"/>
                  </a:lnTo>
                  <a:lnTo>
                    <a:pt x="123217" y="0"/>
                  </a:lnTo>
                  <a:lnTo>
                    <a:pt x="146010" y="3579"/>
                  </a:lnTo>
                  <a:lnTo>
                    <a:pt x="164719" y="12189"/>
                  </a:lnTo>
                  <a:lnTo>
                    <a:pt x="172984" y="17760"/>
                  </a:lnTo>
                  <a:lnTo>
                    <a:pt x="185286" y="33309"/>
                  </a:lnTo>
                  <a:lnTo>
                    <a:pt x="202716" y="71888"/>
                  </a:lnTo>
                  <a:lnTo>
                    <a:pt x="203960" y="92461"/>
                  </a:lnTo>
                  <a:lnTo>
                    <a:pt x="202654" y="102861"/>
                  </a:lnTo>
                  <a:lnTo>
                    <a:pt x="191844" y="120655"/>
                  </a:lnTo>
                  <a:lnTo>
                    <a:pt x="184048" y="128675"/>
                  </a:lnTo>
                  <a:lnTo>
                    <a:pt x="180020" y="138702"/>
                  </a:lnTo>
                  <a:lnTo>
                    <a:pt x="178665" y="162321"/>
                  </a:lnTo>
                  <a:lnTo>
                    <a:pt x="185082" y="182176"/>
                  </a:lnTo>
                  <a:lnTo>
                    <a:pt x="214882" y="221313"/>
                  </a:lnTo>
                  <a:lnTo>
                    <a:pt x="242155" y="2500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1353" y="1587436"/>
              <a:ext cx="176171" cy="125935"/>
            </a:xfrm>
            <a:custGeom>
              <a:avLst/>
              <a:gdLst/>
              <a:ahLst/>
              <a:cxnLst/>
              <a:rect l="0" t="0" r="0" b="0"/>
              <a:pathLst>
                <a:path w="176171" h="125935">
                  <a:moveTo>
                    <a:pt x="102470" y="44481"/>
                  </a:moveTo>
                  <a:lnTo>
                    <a:pt x="65384" y="9734"/>
                  </a:lnTo>
                  <a:lnTo>
                    <a:pt x="47383" y="572"/>
                  </a:lnTo>
                  <a:lnTo>
                    <a:pt x="38839" y="0"/>
                  </a:lnTo>
                  <a:lnTo>
                    <a:pt x="23107" y="5604"/>
                  </a:lnTo>
                  <a:lnTo>
                    <a:pt x="11436" y="19013"/>
                  </a:lnTo>
                  <a:lnTo>
                    <a:pt x="3519" y="37841"/>
                  </a:lnTo>
                  <a:lnTo>
                    <a:pt x="0" y="61807"/>
                  </a:lnTo>
                  <a:lnTo>
                    <a:pt x="4676" y="84937"/>
                  </a:lnTo>
                  <a:lnTo>
                    <a:pt x="15722" y="105745"/>
                  </a:lnTo>
                  <a:lnTo>
                    <a:pt x="32330" y="122792"/>
                  </a:lnTo>
                  <a:lnTo>
                    <a:pt x="40502" y="125934"/>
                  </a:lnTo>
                  <a:lnTo>
                    <a:pt x="48290" y="125689"/>
                  </a:lnTo>
                  <a:lnTo>
                    <a:pt x="63182" y="119178"/>
                  </a:lnTo>
                  <a:lnTo>
                    <a:pt x="77600" y="108485"/>
                  </a:lnTo>
                  <a:lnTo>
                    <a:pt x="93282" y="83722"/>
                  </a:lnTo>
                  <a:lnTo>
                    <a:pt x="97514" y="81170"/>
                  </a:lnTo>
                  <a:lnTo>
                    <a:pt x="101506" y="82978"/>
                  </a:lnTo>
                  <a:lnTo>
                    <a:pt x="118952" y="99171"/>
                  </a:lnTo>
                  <a:lnTo>
                    <a:pt x="127496" y="105507"/>
                  </a:lnTo>
                  <a:lnTo>
                    <a:pt x="136702" y="108562"/>
                  </a:lnTo>
                  <a:lnTo>
                    <a:pt x="176170" y="107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8580" y="1442404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1409" y="163835"/>
                  </a:lnTo>
                  <a:lnTo>
                    <a:pt x="25144" y="220490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94880" y="152663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2" y="24024"/>
                  </a:lnTo>
                  <a:lnTo>
                    <a:pt x="53944" y="361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05450" y="162138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56889" y="1551874"/>
              <a:ext cx="144030" cy="153743"/>
            </a:xfrm>
            <a:custGeom>
              <a:avLst/>
              <a:gdLst/>
              <a:ahLst/>
              <a:cxnLst/>
              <a:rect l="0" t="0" r="0" b="0"/>
              <a:pathLst>
                <a:path w="144030" h="153743">
                  <a:moveTo>
                    <a:pt x="101204" y="80043"/>
                  </a:moveTo>
                  <a:lnTo>
                    <a:pt x="125250" y="70467"/>
                  </a:lnTo>
                  <a:lnTo>
                    <a:pt x="139577" y="59799"/>
                  </a:lnTo>
                  <a:lnTo>
                    <a:pt x="143164" y="52509"/>
                  </a:lnTo>
                  <a:lnTo>
                    <a:pt x="144029" y="35050"/>
                  </a:lnTo>
                  <a:lnTo>
                    <a:pt x="140283" y="26651"/>
                  </a:lnTo>
                  <a:lnTo>
                    <a:pt x="126761" y="11080"/>
                  </a:lnTo>
                  <a:lnTo>
                    <a:pt x="105934" y="2599"/>
                  </a:lnTo>
                  <a:lnTo>
                    <a:pt x="82249" y="0"/>
                  </a:lnTo>
                  <a:lnTo>
                    <a:pt x="60024" y="2744"/>
                  </a:lnTo>
                  <a:lnTo>
                    <a:pt x="41568" y="10983"/>
                  </a:lnTo>
                  <a:lnTo>
                    <a:pt x="10655" y="35335"/>
                  </a:lnTo>
                  <a:lnTo>
                    <a:pt x="2468" y="55104"/>
                  </a:lnTo>
                  <a:lnTo>
                    <a:pt x="0" y="78317"/>
                  </a:lnTo>
                  <a:lnTo>
                    <a:pt x="2802" y="100333"/>
                  </a:lnTo>
                  <a:lnTo>
                    <a:pt x="11066" y="118696"/>
                  </a:lnTo>
                  <a:lnTo>
                    <a:pt x="16546" y="126869"/>
                  </a:lnTo>
                  <a:lnTo>
                    <a:pt x="31992" y="139069"/>
                  </a:lnTo>
                  <a:lnTo>
                    <a:pt x="50556" y="147221"/>
                  </a:lnTo>
                  <a:lnTo>
                    <a:pt x="90675" y="1537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42196" y="1758259"/>
              <a:ext cx="579069" cy="50373"/>
            </a:xfrm>
            <a:custGeom>
              <a:avLst/>
              <a:gdLst/>
              <a:ahLst/>
              <a:cxnLst/>
              <a:rect l="0" t="0" r="0" b="0"/>
              <a:pathLst>
                <a:path w="579069" h="50373">
                  <a:moveTo>
                    <a:pt x="579068" y="0"/>
                  </a:moveTo>
                  <a:lnTo>
                    <a:pt x="524923" y="8333"/>
                  </a:lnTo>
                  <a:lnTo>
                    <a:pt x="464387" y="10095"/>
                  </a:lnTo>
                  <a:lnTo>
                    <a:pt x="404510" y="17678"/>
                  </a:lnTo>
                  <a:lnTo>
                    <a:pt x="347622" y="20389"/>
                  </a:lnTo>
                  <a:lnTo>
                    <a:pt x="291325" y="26514"/>
                  </a:lnTo>
                  <a:lnTo>
                    <a:pt x="243596" y="35672"/>
                  </a:lnTo>
                  <a:lnTo>
                    <a:pt x="192410" y="40205"/>
                  </a:lnTo>
                  <a:lnTo>
                    <a:pt x="131117" y="42907"/>
                  </a:lnTo>
                  <a:lnTo>
                    <a:pt x="73950" y="50372"/>
                  </a:lnTo>
                  <a:lnTo>
                    <a:pt x="34780" y="488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179191" y="1600331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505575" y="1415912"/>
            <a:ext cx="2032001" cy="374283"/>
            <a:chOff x="1505575" y="1415912"/>
            <a:chExt cx="2032001" cy="374283"/>
          </a:xfrm>
        </p:grpSpPr>
        <p:sp>
          <p:nvSpPr>
            <p:cNvPr id="70" name="Freeform 69"/>
            <p:cNvSpPr/>
            <p:nvPr/>
          </p:nvSpPr>
          <p:spPr>
            <a:xfrm>
              <a:off x="1505575" y="1415912"/>
              <a:ext cx="263213" cy="363405"/>
            </a:xfrm>
            <a:custGeom>
              <a:avLst/>
              <a:gdLst/>
              <a:ahLst/>
              <a:cxnLst/>
              <a:rect l="0" t="0" r="0" b="0"/>
              <a:pathLst>
                <a:path w="263213" h="363405">
                  <a:moveTo>
                    <a:pt x="0" y="363404"/>
                  </a:moveTo>
                  <a:lnTo>
                    <a:pt x="9065" y="304787"/>
                  </a:lnTo>
                  <a:lnTo>
                    <a:pt x="24710" y="250613"/>
                  </a:lnTo>
                  <a:lnTo>
                    <a:pt x="33347" y="194852"/>
                  </a:lnTo>
                  <a:lnTo>
                    <a:pt x="51560" y="138777"/>
                  </a:lnTo>
                  <a:lnTo>
                    <a:pt x="73095" y="80056"/>
                  </a:lnTo>
                  <a:lnTo>
                    <a:pt x="92337" y="26613"/>
                  </a:lnTo>
                  <a:lnTo>
                    <a:pt x="103819" y="5489"/>
                  </a:lnTo>
                  <a:lnTo>
                    <a:pt x="111327" y="791"/>
                  </a:lnTo>
                  <a:lnTo>
                    <a:pt x="119841" y="0"/>
                  </a:lnTo>
                  <a:lnTo>
                    <a:pt x="129027" y="1811"/>
                  </a:lnTo>
                  <a:lnTo>
                    <a:pt x="145473" y="13183"/>
                  </a:lnTo>
                  <a:lnTo>
                    <a:pt x="159411" y="31105"/>
                  </a:lnTo>
                  <a:lnTo>
                    <a:pt x="187354" y="94242"/>
                  </a:lnTo>
                  <a:lnTo>
                    <a:pt x="205940" y="156771"/>
                  </a:lnTo>
                  <a:lnTo>
                    <a:pt x="220877" y="215396"/>
                  </a:lnTo>
                  <a:lnTo>
                    <a:pt x="238616" y="277709"/>
                  </a:lnTo>
                  <a:lnTo>
                    <a:pt x="258530" y="338708"/>
                  </a:lnTo>
                  <a:lnTo>
                    <a:pt x="263212" y="352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547689" y="1684559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0367" y="0"/>
                  </a:lnTo>
                  <a:lnTo>
                    <a:pt x="66193" y="0"/>
                  </a:lnTo>
                  <a:lnTo>
                    <a:pt x="27931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89886" y="1621388"/>
              <a:ext cx="105286" cy="133221"/>
            </a:xfrm>
            <a:custGeom>
              <a:avLst/>
              <a:gdLst/>
              <a:ahLst/>
              <a:cxnLst/>
              <a:rect l="0" t="0" r="0" b="0"/>
              <a:pathLst>
                <a:path w="105286" h="133221">
                  <a:moveTo>
                    <a:pt x="0" y="52643"/>
                  </a:moveTo>
                  <a:lnTo>
                    <a:pt x="3119" y="95334"/>
                  </a:lnTo>
                  <a:lnTo>
                    <a:pt x="9575" y="114900"/>
                  </a:lnTo>
                  <a:lnTo>
                    <a:pt x="20243" y="131396"/>
                  </a:lnTo>
                  <a:lnTo>
                    <a:pt x="22854" y="133220"/>
                  </a:lnTo>
                  <a:lnTo>
                    <a:pt x="23425" y="130928"/>
                  </a:lnTo>
                  <a:lnTo>
                    <a:pt x="12931" y="71329"/>
                  </a:lnTo>
                  <a:lnTo>
                    <a:pt x="13936" y="45740"/>
                  </a:lnTo>
                  <a:lnTo>
                    <a:pt x="22181" y="22669"/>
                  </a:lnTo>
                  <a:lnTo>
                    <a:pt x="29995" y="15112"/>
                  </a:lnTo>
                  <a:lnTo>
                    <a:pt x="51156" y="671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60278" y="1651980"/>
              <a:ext cx="134935" cy="138215"/>
            </a:xfrm>
            <a:custGeom>
              <a:avLst/>
              <a:gdLst/>
              <a:ahLst/>
              <a:cxnLst/>
              <a:rect l="0" t="0" r="0" b="0"/>
              <a:pathLst>
                <a:path w="134935" h="138215">
                  <a:moveTo>
                    <a:pt x="61235" y="43108"/>
                  </a:moveTo>
                  <a:lnTo>
                    <a:pt x="55645" y="20751"/>
                  </a:lnTo>
                  <a:lnTo>
                    <a:pt x="50489" y="12995"/>
                  </a:lnTo>
                  <a:lnTo>
                    <a:pt x="35402" y="1258"/>
                  </a:lnTo>
                  <a:lnTo>
                    <a:pt x="27635" y="0"/>
                  </a:lnTo>
                  <a:lnTo>
                    <a:pt x="20118" y="1501"/>
                  </a:lnTo>
                  <a:lnTo>
                    <a:pt x="12766" y="4842"/>
                  </a:lnTo>
                  <a:lnTo>
                    <a:pt x="7865" y="12918"/>
                  </a:lnTo>
                  <a:lnTo>
                    <a:pt x="0" y="64787"/>
                  </a:lnTo>
                  <a:lnTo>
                    <a:pt x="1757" y="103343"/>
                  </a:lnTo>
                  <a:lnTo>
                    <a:pt x="4035" y="114850"/>
                  </a:lnTo>
                  <a:lnTo>
                    <a:pt x="9064" y="123691"/>
                  </a:lnTo>
                  <a:lnTo>
                    <a:pt x="24009" y="136634"/>
                  </a:lnTo>
                  <a:lnTo>
                    <a:pt x="32908" y="138214"/>
                  </a:lnTo>
                  <a:lnTo>
                    <a:pt x="52155" y="133730"/>
                  </a:lnTo>
                  <a:lnTo>
                    <a:pt x="59861" y="128089"/>
                  </a:lnTo>
                  <a:lnTo>
                    <a:pt x="71542" y="112463"/>
                  </a:lnTo>
                  <a:lnTo>
                    <a:pt x="84696" y="83934"/>
                  </a:lnTo>
                  <a:lnTo>
                    <a:pt x="87404" y="82024"/>
                  </a:lnTo>
                  <a:lnTo>
                    <a:pt x="89209" y="85429"/>
                  </a:lnTo>
                  <a:lnTo>
                    <a:pt x="90413" y="92379"/>
                  </a:lnTo>
                  <a:lnTo>
                    <a:pt x="94725" y="98182"/>
                  </a:lnTo>
                  <a:lnTo>
                    <a:pt x="108874" y="107749"/>
                  </a:lnTo>
                  <a:lnTo>
                    <a:pt x="134934" y="116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26798" y="1484518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722" y="163835"/>
                  </a:lnTo>
                  <a:lnTo>
                    <a:pt x="25054" y="226079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53098" y="156874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13411" y="17958"/>
                  </a:lnTo>
                  <a:lnTo>
                    <a:pt x="62003" y="28547"/>
                  </a:lnTo>
                  <a:lnTo>
                    <a:pt x="26950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74197" y="1695088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17958" y="61088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74197" y="1589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557793" y="1684559"/>
              <a:ext cx="117926" cy="97944"/>
            </a:xfrm>
            <a:custGeom>
              <a:avLst/>
              <a:gdLst/>
              <a:ahLst/>
              <a:cxnLst/>
              <a:rect l="0" t="0" r="0" b="0"/>
              <a:pathLst>
                <a:path w="117926" h="97944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4643" y="29309"/>
                  </a:lnTo>
                  <a:lnTo>
                    <a:pt x="966" y="37087"/>
                  </a:lnTo>
                  <a:lnTo>
                    <a:pt x="0" y="55087"/>
                  </a:lnTo>
                  <a:lnTo>
                    <a:pt x="6590" y="71667"/>
                  </a:lnTo>
                  <a:lnTo>
                    <a:pt x="11623" y="79363"/>
                  </a:lnTo>
                  <a:lnTo>
                    <a:pt x="26574" y="91035"/>
                  </a:lnTo>
                  <a:lnTo>
                    <a:pt x="35474" y="95785"/>
                  </a:lnTo>
                  <a:lnTo>
                    <a:pt x="57841" y="97943"/>
                  </a:lnTo>
                  <a:lnTo>
                    <a:pt x="81040" y="93833"/>
                  </a:lnTo>
                  <a:lnTo>
                    <a:pt x="99150" y="84208"/>
                  </a:lnTo>
                  <a:lnTo>
                    <a:pt x="111878" y="69011"/>
                  </a:lnTo>
                  <a:lnTo>
                    <a:pt x="116910" y="60045"/>
                  </a:lnTo>
                  <a:lnTo>
                    <a:pt x="117925" y="51729"/>
                  </a:lnTo>
                  <a:lnTo>
                    <a:pt x="10591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11150" y="1516103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10503" y="212820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16393" y="164244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7350" y="3120"/>
                  </a:lnTo>
                  <a:lnTo>
                    <a:pt x="96804" y="10723"/>
                  </a:lnTo>
                  <a:lnTo>
                    <a:pt x="4182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16435" y="1505575"/>
              <a:ext cx="126343" cy="284270"/>
            </a:xfrm>
            <a:custGeom>
              <a:avLst/>
              <a:gdLst/>
              <a:ahLst/>
              <a:cxnLst/>
              <a:rect l="0" t="0" r="0" b="0"/>
              <a:pathLst>
                <a:path w="126343" h="284270">
                  <a:moveTo>
                    <a:pt x="0" y="0"/>
                  </a:moveTo>
                  <a:lnTo>
                    <a:pt x="0" y="52050"/>
                  </a:lnTo>
                  <a:lnTo>
                    <a:pt x="0" y="105109"/>
                  </a:lnTo>
                  <a:lnTo>
                    <a:pt x="3119" y="157875"/>
                  </a:lnTo>
                  <a:lnTo>
                    <a:pt x="8333" y="207435"/>
                  </a:lnTo>
                  <a:lnTo>
                    <a:pt x="16305" y="264922"/>
                  </a:lnTo>
                  <a:lnTo>
                    <a:pt x="15549" y="264352"/>
                  </a:lnTo>
                  <a:lnTo>
                    <a:pt x="13876" y="260463"/>
                  </a:lnTo>
                  <a:lnTo>
                    <a:pt x="10969" y="199564"/>
                  </a:lnTo>
                  <a:lnTo>
                    <a:pt x="13064" y="174093"/>
                  </a:lnTo>
                  <a:lnTo>
                    <a:pt x="21794" y="154973"/>
                  </a:lnTo>
                  <a:lnTo>
                    <a:pt x="29737" y="148939"/>
                  </a:lnTo>
                  <a:lnTo>
                    <a:pt x="51041" y="142234"/>
                  </a:lnTo>
                  <a:lnTo>
                    <a:pt x="60933" y="143956"/>
                  </a:lnTo>
                  <a:lnTo>
                    <a:pt x="78164" y="155227"/>
                  </a:lnTo>
                  <a:lnTo>
                    <a:pt x="95429" y="181304"/>
                  </a:lnTo>
                  <a:lnTo>
                    <a:pt x="119074" y="242359"/>
                  </a:lnTo>
                  <a:lnTo>
                    <a:pt x="12634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88015" y="1673319"/>
              <a:ext cx="154804" cy="114877"/>
            </a:xfrm>
            <a:custGeom>
              <a:avLst/>
              <a:gdLst/>
              <a:ahLst/>
              <a:cxnLst/>
              <a:rect l="0" t="0" r="0" b="0"/>
              <a:pathLst>
                <a:path w="154804" h="114877">
                  <a:moveTo>
                    <a:pt x="102161" y="42826"/>
                  </a:moveTo>
                  <a:lnTo>
                    <a:pt x="92586" y="18779"/>
                  </a:lnTo>
                  <a:lnTo>
                    <a:pt x="81918" y="4452"/>
                  </a:lnTo>
                  <a:lnTo>
                    <a:pt x="73458" y="866"/>
                  </a:lnTo>
                  <a:lnTo>
                    <a:pt x="51579" y="0"/>
                  </a:lnTo>
                  <a:lnTo>
                    <a:pt x="32497" y="6635"/>
                  </a:lnTo>
                  <a:lnTo>
                    <a:pt x="24133" y="11679"/>
                  </a:lnTo>
                  <a:lnTo>
                    <a:pt x="11720" y="26643"/>
                  </a:lnTo>
                  <a:lnTo>
                    <a:pt x="3473" y="46162"/>
                  </a:lnTo>
                  <a:lnTo>
                    <a:pt x="0" y="82289"/>
                  </a:lnTo>
                  <a:lnTo>
                    <a:pt x="3334" y="104818"/>
                  </a:lnTo>
                  <a:lnTo>
                    <a:pt x="8200" y="111060"/>
                  </a:lnTo>
                  <a:lnTo>
                    <a:pt x="14954" y="114052"/>
                  </a:lnTo>
                  <a:lnTo>
                    <a:pt x="22966" y="114876"/>
                  </a:lnTo>
                  <a:lnTo>
                    <a:pt x="41227" y="109553"/>
                  </a:lnTo>
                  <a:lnTo>
                    <a:pt x="59871" y="98219"/>
                  </a:lnTo>
                  <a:lnTo>
                    <a:pt x="75957" y="81483"/>
                  </a:lnTo>
                  <a:lnTo>
                    <a:pt x="80012" y="72107"/>
                  </a:lnTo>
                  <a:lnTo>
                    <a:pt x="81398" y="52330"/>
                  </a:lnTo>
                  <a:lnTo>
                    <a:pt x="83640" y="47992"/>
                  </a:lnTo>
                  <a:lnTo>
                    <a:pt x="87474" y="47440"/>
                  </a:lnTo>
                  <a:lnTo>
                    <a:pt x="92370" y="49411"/>
                  </a:lnTo>
                  <a:lnTo>
                    <a:pt x="100929" y="60960"/>
                  </a:lnTo>
                  <a:lnTo>
                    <a:pt x="115444" y="84074"/>
                  </a:lnTo>
                  <a:lnTo>
                    <a:pt x="121545" y="91382"/>
                  </a:lnTo>
                  <a:lnTo>
                    <a:pt x="134562" y="99501"/>
                  </a:lnTo>
                  <a:lnTo>
                    <a:pt x="154803" y="105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53475" y="1537160"/>
              <a:ext cx="10401" cy="252685"/>
            </a:xfrm>
            <a:custGeom>
              <a:avLst/>
              <a:gdLst/>
              <a:ahLst/>
              <a:cxnLst/>
              <a:rect l="0" t="0" r="0" b="0"/>
              <a:pathLst>
                <a:path w="10401" h="252685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1067" y="202580"/>
                  </a:lnTo>
                  <a:lnTo>
                    <a:pt x="1040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90176" y="162138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849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3808226" y="1616581"/>
            <a:ext cx="1287729" cy="281029"/>
            <a:chOff x="3808226" y="1616581"/>
            <a:chExt cx="1287729" cy="281029"/>
          </a:xfrm>
        </p:grpSpPr>
        <p:sp>
          <p:nvSpPr>
            <p:cNvPr id="86" name="Freeform 85"/>
            <p:cNvSpPr/>
            <p:nvPr/>
          </p:nvSpPr>
          <p:spPr>
            <a:xfrm>
              <a:off x="3808226" y="1616581"/>
              <a:ext cx="108376" cy="168334"/>
            </a:xfrm>
            <a:custGeom>
              <a:avLst/>
              <a:gdLst/>
              <a:ahLst/>
              <a:cxnLst/>
              <a:rect l="0" t="0" r="0" b="0"/>
              <a:pathLst>
                <a:path w="108376" h="168334">
                  <a:moveTo>
                    <a:pt x="108375" y="36393"/>
                  </a:moveTo>
                  <a:lnTo>
                    <a:pt x="102786" y="14036"/>
                  </a:lnTo>
                  <a:lnTo>
                    <a:pt x="96460" y="7450"/>
                  </a:lnTo>
                  <a:lnTo>
                    <a:pt x="76953" y="133"/>
                  </a:lnTo>
                  <a:lnTo>
                    <a:pt x="55805" y="0"/>
                  </a:lnTo>
                  <a:lnTo>
                    <a:pt x="45252" y="1602"/>
                  </a:lnTo>
                  <a:lnTo>
                    <a:pt x="27288" y="12742"/>
                  </a:lnTo>
                  <a:lnTo>
                    <a:pt x="12674" y="30560"/>
                  </a:lnTo>
                  <a:lnTo>
                    <a:pt x="2280" y="54078"/>
                  </a:lnTo>
                  <a:lnTo>
                    <a:pt x="0" y="80128"/>
                  </a:lnTo>
                  <a:lnTo>
                    <a:pt x="8068" y="129390"/>
                  </a:lnTo>
                  <a:lnTo>
                    <a:pt x="23152" y="156624"/>
                  </a:lnTo>
                  <a:lnTo>
                    <a:pt x="31673" y="162170"/>
                  </a:lnTo>
                  <a:lnTo>
                    <a:pt x="53618" y="168333"/>
                  </a:lnTo>
                  <a:lnTo>
                    <a:pt x="72730" y="167952"/>
                  </a:lnTo>
                  <a:lnTo>
                    <a:pt x="97846" y="162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973728" y="1661899"/>
              <a:ext cx="82330" cy="107495"/>
            </a:xfrm>
            <a:custGeom>
              <a:avLst/>
              <a:gdLst/>
              <a:ahLst/>
              <a:cxnLst/>
              <a:rect l="0" t="0" r="0" b="0"/>
              <a:pathLst>
                <a:path w="82330" h="107495">
                  <a:moveTo>
                    <a:pt x="69215" y="12132"/>
                  </a:moveTo>
                  <a:lnTo>
                    <a:pt x="58036" y="953"/>
                  </a:lnTo>
                  <a:lnTo>
                    <a:pt x="51234" y="0"/>
                  </a:lnTo>
                  <a:lnTo>
                    <a:pt x="34317" y="5180"/>
                  </a:lnTo>
                  <a:lnTo>
                    <a:pt x="10652" y="21250"/>
                  </a:lnTo>
                  <a:lnTo>
                    <a:pt x="2242" y="40361"/>
                  </a:lnTo>
                  <a:lnTo>
                    <a:pt x="0" y="52008"/>
                  </a:lnTo>
                  <a:lnTo>
                    <a:pt x="3748" y="74308"/>
                  </a:lnTo>
                  <a:lnTo>
                    <a:pt x="8022" y="85168"/>
                  </a:lnTo>
                  <a:lnTo>
                    <a:pt x="22131" y="100354"/>
                  </a:lnTo>
                  <a:lnTo>
                    <a:pt x="30807" y="106042"/>
                  </a:lnTo>
                  <a:lnTo>
                    <a:pt x="40100" y="107494"/>
                  </a:lnTo>
                  <a:lnTo>
                    <a:pt x="59784" y="102868"/>
                  </a:lnTo>
                  <a:lnTo>
                    <a:pt x="73992" y="89894"/>
                  </a:lnTo>
                  <a:lnTo>
                    <a:pt x="79419" y="81520"/>
                  </a:lnTo>
                  <a:lnTo>
                    <a:pt x="82329" y="62858"/>
                  </a:lnTo>
                  <a:lnTo>
                    <a:pt x="81467" y="52969"/>
                  </a:lnTo>
                  <a:lnTo>
                    <a:pt x="74270" y="35740"/>
                  </a:lnTo>
                  <a:lnTo>
                    <a:pt x="58686" y="121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85057" y="1691439"/>
              <a:ext cx="192645" cy="98406"/>
            </a:xfrm>
            <a:custGeom>
              <a:avLst/>
              <a:gdLst/>
              <a:ahLst/>
              <a:cxnLst/>
              <a:rect l="0" t="0" r="0" b="0"/>
              <a:pathLst>
                <a:path w="192645" h="98406">
                  <a:moveTo>
                    <a:pt x="0" y="14177"/>
                  </a:moveTo>
                  <a:lnTo>
                    <a:pt x="15641" y="32158"/>
                  </a:lnTo>
                  <a:lnTo>
                    <a:pt x="36097" y="81512"/>
                  </a:lnTo>
                  <a:lnTo>
                    <a:pt x="26821" y="47091"/>
                  </a:lnTo>
                  <a:lnTo>
                    <a:pt x="27240" y="37289"/>
                  </a:lnTo>
                  <a:lnTo>
                    <a:pt x="33943" y="20160"/>
                  </a:lnTo>
                  <a:lnTo>
                    <a:pt x="40176" y="15826"/>
                  </a:lnTo>
                  <a:lnTo>
                    <a:pt x="56460" y="14130"/>
                  </a:lnTo>
                  <a:lnTo>
                    <a:pt x="72277" y="20395"/>
                  </a:lnTo>
                  <a:lnTo>
                    <a:pt x="79770" y="25342"/>
                  </a:lnTo>
                  <a:lnTo>
                    <a:pt x="85935" y="25130"/>
                  </a:lnTo>
                  <a:lnTo>
                    <a:pt x="91215" y="21479"/>
                  </a:lnTo>
                  <a:lnTo>
                    <a:pt x="95905" y="15536"/>
                  </a:lnTo>
                  <a:lnTo>
                    <a:pt x="119273" y="1581"/>
                  </a:lnTo>
                  <a:lnTo>
                    <a:pt x="138408" y="0"/>
                  </a:lnTo>
                  <a:lnTo>
                    <a:pt x="148424" y="1216"/>
                  </a:lnTo>
                  <a:lnTo>
                    <a:pt x="165792" y="11926"/>
                  </a:lnTo>
                  <a:lnTo>
                    <a:pt x="180140" y="28385"/>
                  </a:lnTo>
                  <a:lnTo>
                    <a:pt x="190416" y="47398"/>
                  </a:lnTo>
                  <a:lnTo>
                    <a:pt x="192644" y="67546"/>
                  </a:lnTo>
                  <a:lnTo>
                    <a:pt x="189513" y="98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337741" y="1662091"/>
              <a:ext cx="118562" cy="235519"/>
            </a:xfrm>
            <a:custGeom>
              <a:avLst/>
              <a:gdLst/>
              <a:ahLst/>
              <a:cxnLst/>
              <a:rect l="0" t="0" r="0" b="0"/>
              <a:pathLst>
                <a:path w="118562" h="235519">
                  <a:moveTo>
                    <a:pt x="0" y="75111"/>
                  </a:moveTo>
                  <a:lnTo>
                    <a:pt x="15641" y="101497"/>
                  </a:lnTo>
                  <a:lnTo>
                    <a:pt x="34844" y="158423"/>
                  </a:lnTo>
                  <a:lnTo>
                    <a:pt x="44276" y="220194"/>
                  </a:lnTo>
                  <a:lnTo>
                    <a:pt x="47064" y="231494"/>
                  </a:lnTo>
                  <a:lnTo>
                    <a:pt x="46584" y="235518"/>
                  </a:lnTo>
                  <a:lnTo>
                    <a:pt x="43924" y="234692"/>
                  </a:lnTo>
                  <a:lnTo>
                    <a:pt x="39811" y="230631"/>
                  </a:lnTo>
                  <a:lnTo>
                    <a:pt x="21216" y="169434"/>
                  </a:lnTo>
                  <a:lnTo>
                    <a:pt x="12639" y="108041"/>
                  </a:lnTo>
                  <a:lnTo>
                    <a:pt x="12115" y="49163"/>
                  </a:lnTo>
                  <a:lnTo>
                    <a:pt x="16303" y="24974"/>
                  </a:lnTo>
                  <a:lnTo>
                    <a:pt x="21397" y="15950"/>
                  </a:lnTo>
                  <a:lnTo>
                    <a:pt x="36416" y="2804"/>
                  </a:lnTo>
                  <a:lnTo>
                    <a:pt x="45334" y="0"/>
                  </a:lnTo>
                  <a:lnTo>
                    <a:pt x="64602" y="4"/>
                  </a:lnTo>
                  <a:lnTo>
                    <a:pt x="81744" y="10144"/>
                  </a:lnTo>
                  <a:lnTo>
                    <a:pt x="95992" y="26350"/>
                  </a:lnTo>
                  <a:lnTo>
                    <a:pt x="118561" y="75622"/>
                  </a:lnTo>
                  <a:lnTo>
                    <a:pt x="117645" y="84810"/>
                  </a:lnTo>
                  <a:lnTo>
                    <a:pt x="107269" y="101258"/>
                  </a:lnTo>
                  <a:lnTo>
                    <a:pt x="99588" y="105411"/>
                  </a:lnTo>
                  <a:lnTo>
                    <a:pt x="81696" y="106905"/>
                  </a:lnTo>
                  <a:lnTo>
                    <a:pt x="42114" y="96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24372" y="1673753"/>
              <a:ext cx="150282" cy="126621"/>
            </a:xfrm>
            <a:custGeom>
              <a:avLst/>
              <a:gdLst/>
              <a:ahLst/>
              <a:cxnLst/>
              <a:rect l="0" t="0" r="0" b="0"/>
              <a:pathLst>
                <a:path w="150282" h="126621">
                  <a:moveTo>
                    <a:pt x="66053" y="52920"/>
                  </a:moveTo>
                  <a:lnTo>
                    <a:pt x="66053" y="30563"/>
                  </a:lnTo>
                  <a:lnTo>
                    <a:pt x="59814" y="13348"/>
                  </a:lnTo>
                  <a:lnTo>
                    <a:pt x="54874" y="5482"/>
                  </a:lnTo>
                  <a:lnTo>
                    <a:pt x="48072" y="1407"/>
                  </a:lnTo>
                  <a:lnTo>
                    <a:pt x="31155" y="0"/>
                  </a:lnTo>
                  <a:lnTo>
                    <a:pt x="24070" y="3602"/>
                  </a:lnTo>
                  <a:lnTo>
                    <a:pt x="13078" y="16963"/>
                  </a:lnTo>
                  <a:lnTo>
                    <a:pt x="313" y="44216"/>
                  </a:lnTo>
                  <a:lnTo>
                    <a:pt x="0" y="54136"/>
                  </a:lnTo>
                  <a:lnTo>
                    <a:pt x="5890" y="74518"/>
                  </a:lnTo>
                  <a:lnTo>
                    <a:pt x="22360" y="105723"/>
                  </a:lnTo>
                  <a:lnTo>
                    <a:pt x="29906" y="111519"/>
                  </a:lnTo>
                  <a:lnTo>
                    <a:pt x="38445" y="114213"/>
                  </a:lnTo>
                  <a:lnTo>
                    <a:pt x="47648" y="114839"/>
                  </a:lnTo>
                  <a:lnTo>
                    <a:pt x="64112" y="109295"/>
                  </a:lnTo>
                  <a:lnTo>
                    <a:pt x="71778" y="104542"/>
                  </a:lnTo>
                  <a:lnTo>
                    <a:pt x="83415" y="89901"/>
                  </a:lnTo>
                  <a:lnTo>
                    <a:pt x="88156" y="81084"/>
                  </a:lnTo>
                  <a:lnTo>
                    <a:pt x="92486" y="78715"/>
                  </a:lnTo>
                  <a:lnTo>
                    <a:pt x="96544" y="80645"/>
                  </a:lnTo>
                  <a:lnTo>
                    <a:pt x="123447" y="108780"/>
                  </a:lnTo>
                  <a:lnTo>
                    <a:pt x="150281" y="126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81370" y="1663502"/>
              <a:ext cx="56454" cy="119387"/>
            </a:xfrm>
            <a:custGeom>
              <a:avLst/>
              <a:gdLst/>
              <a:ahLst/>
              <a:cxnLst/>
              <a:rect l="0" t="0" r="0" b="0"/>
              <a:pathLst>
                <a:path w="56454" h="119387">
                  <a:moveTo>
                    <a:pt x="3811" y="73700"/>
                  </a:moveTo>
                  <a:lnTo>
                    <a:pt x="28983" y="119386"/>
                  </a:lnTo>
                  <a:lnTo>
                    <a:pt x="27477" y="108822"/>
                  </a:lnTo>
                  <a:lnTo>
                    <a:pt x="1378" y="61094"/>
                  </a:lnTo>
                  <a:lnTo>
                    <a:pt x="0" y="41191"/>
                  </a:lnTo>
                  <a:lnTo>
                    <a:pt x="1270" y="30970"/>
                  </a:lnTo>
                  <a:lnTo>
                    <a:pt x="6796" y="22986"/>
                  </a:lnTo>
                  <a:lnTo>
                    <a:pt x="25415" y="10996"/>
                  </a:lnTo>
                  <a:lnTo>
                    <a:pt x="564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11523" y="1662137"/>
              <a:ext cx="84121" cy="117180"/>
            </a:xfrm>
            <a:custGeom>
              <a:avLst/>
              <a:gdLst/>
              <a:ahLst/>
              <a:cxnLst/>
              <a:rect l="0" t="0" r="0" b="0"/>
              <a:pathLst>
                <a:path w="84121" h="117180">
                  <a:moveTo>
                    <a:pt x="0" y="64536"/>
                  </a:moveTo>
                  <a:lnTo>
                    <a:pt x="37478" y="56203"/>
                  </a:lnTo>
                  <a:lnTo>
                    <a:pt x="59941" y="52643"/>
                  </a:lnTo>
                  <a:lnTo>
                    <a:pt x="77723" y="43263"/>
                  </a:lnTo>
                  <a:lnTo>
                    <a:pt x="82231" y="36316"/>
                  </a:lnTo>
                  <a:lnTo>
                    <a:pt x="84120" y="19239"/>
                  </a:lnTo>
                  <a:lnTo>
                    <a:pt x="80646" y="12111"/>
                  </a:lnTo>
                  <a:lnTo>
                    <a:pt x="67428" y="1072"/>
                  </a:lnTo>
                  <a:lnTo>
                    <a:pt x="58990" y="0"/>
                  </a:lnTo>
                  <a:lnTo>
                    <a:pt x="40256" y="5048"/>
                  </a:lnTo>
                  <a:lnTo>
                    <a:pt x="15567" y="21044"/>
                  </a:lnTo>
                  <a:lnTo>
                    <a:pt x="6919" y="40137"/>
                  </a:lnTo>
                  <a:lnTo>
                    <a:pt x="4245" y="63051"/>
                  </a:lnTo>
                  <a:lnTo>
                    <a:pt x="6956" y="84933"/>
                  </a:lnTo>
                  <a:lnTo>
                    <a:pt x="11657" y="93342"/>
                  </a:lnTo>
                  <a:lnTo>
                    <a:pt x="26238" y="105805"/>
                  </a:lnTo>
                  <a:lnTo>
                    <a:pt x="52642" y="117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71642" y="1642445"/>
              <a:ext cx="124313" cy="139315"/>
            </a:xfrm>
            <a:custGeom>
              <a:avLst/>
              <a:gdLst/>
              <a:ahLst/>
              <a:cxnLst/>
              <a:rect l="0" t="0" r="0" b="0"/>
              <a:pathLst>
                <a:path w="124313" h="139315">
                  <a:moveTo>
                    <a:pt x="71508" y="0"/>
                  </a:moveTo>
                  <a:lnTo>
                    <a:pt x="18803" y="19128"/>
                  </a:lnTo>
                  <a:lnTo>
                    <a:pt x="2850" y="30338"/>
                  </a:lnTo>
                  <a:lnTo>
                    <a:pt x="0" y="36603"/>
                  </a:lnTo>
                  <a:lnTo>
                    <a:pt x="439" y="43120"/>
                  </a:lnTo>
                  <a:lnTo>
                    <a:pt x="3071" y="49804"/>
                  </a:lnTo>
                  <a:lnTo>
                    <a:pt x="9506" y="54259"/>
                  </a:lnTo>
                  <a:lnTo>
                    <a:pt x="71457" y="70794"/>
                  </a:lnTo>
                  <a:lnTo>
                    <a:pt x="101908" y="82067"/>
                  </a:lnTo>
                  <a:lnTo>
                    <a:pt x="118554" y="93406"/>
                  </a:lnTo>
                  <a:lnTo>
                    <a:pt x="122759" y="100875"/>
                  </a:lnTo>
                  <a:lnTo>
                    <a:pt x="124312" y="118533"/>
                  </a:lnTo>
                  <a:lnTo>
                    <a:pt x="120749" y="125816"/>
                  </a:lnTo>
                  <a:lnTo>
                    <a:pt x="107431" y="137027"/>
                  </a:lnTo>
                  <a:lnTo>
                    <a:pt x="98966" y="139314"/>
                  </a:lnTo>
                  <a:lnTo>
                    <a:pt x="5045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340932" y="1495046"/>
            <a:ext cx="1407812" cy="452609"/>
            <a:chOff x="5340932" y="1495046"/>
            <a:chExt cx="1407812" cy="452609"/>
          </a:xfrm>
        </p:grpSpPr>
        <p:sp>
          <p:nvSpPr>
            <p:cNvPr id="95" name="Freeform 94"/>
            <p:cNvSpPr/>
            <p:nvPr/>
          </p:nvSpPr>
          <p:spPr>
            <a:xfrm>
              <a:off x="5340932" y="1639111"/>
              <a:ext cx="207587" cy="308544"/>
            </a:xfrm>
            <a:custGeom>
              <a:avLst/>
              <a:gdLst/>
              <a:ahLst/>
              <a:cxnLst/>
              <a:rect l="0" t="0" r="0" b="0"/>
              <a:pathLst>
                <a:path w="207587" h="308544">
                  <a:moveTo>
                    <a:pt x="133886" y="55977"/>
                  </a:moveTo>
                  <a:lnTo>
                    <a:pt x="124311" y="31930"/>
                  </a:lnTo>
                  <a:lnTo>
                    <a:pt x="113643" y="17603"/>
                  </a:lnTo>
                  <a:lnTo>
                    <a:pt x="88894" y="1973"/>
                  </a:lnTo>
                  <a:lnTo>
                    <a:pt x="66317" y="0"/>
                  </a:lnTo>
                  <a:lnTo>
                    <a:pt x="43024" y="4192"/>
                  </a:lnTo>
                  <a:lnTo>
                    <a:pt x="24873" y="13854"/>
                  </a:lnTo>
                  <a:lnTo>
                    <a:pt x="12126" y="29067"/>
                  </a:lnTo>
                  <a:lnTo>
                    <a:pt x="3732" y="48696"/>
                  </a:lnTo>
                  <a:lnTo>
                    <a:pt x="0" y="73018"/>
                  </a:lnTo>
                  <a:lnTo>
                    <a:pt x="4582" y="93186"/>
                  </a:lnTo>
                  <a:lnTo>
                    <a:pt x="9079" y="101840"/>
                  </a:lnTo>
                  <a:lnTo>
                    <a:pt x="23434" y="114575"/>
                  </a:lnTo>
                  <a:lnTo>
                    <a:pt x="32176" y="119609"/>
                  </a:lnTo>
                  <a:lnTo>
                    <a:pt x="41513" y="120625"/>
                  </a:lnTo>
                  <a:lnTo>
                    <a:pt x="61246" y="115515"/>
                  </a:lnTo>
                  <a:lnTo>
                    <a:pt x="92086" y="99484"/>
                  </a:lnTo>
                  <a:lnTo>
                    <a:pt x="99001" y="100189"/>
                  </a:lnTo>
                  <a:lnTo>
                    <a:pt x="103610" y="105339"/>
                  </a:lnTo>
                  <a:lnTo>
                    <a:pt x="108732" y="123539"/>
                  </a:lnTo>
                  <a:lnTo>
                    <a:pt x="112290" y="186869"/>
                  </a:lnTo>
                  <a:lnTo>
                    <a:pt x="111553" y="241016"/>
                  </a:lnTo>
                  <a:lnTo>
                    <a:pt x="103750" y="303132"/>
                  </a:lnTo>
                  <a:lnTo>
                    <a:pt x="104437" y="308484"/>
                  </a:lnTo>
                  <a:lnTo>
                    <a:pt x="106064" y="308543"/>
                  </a:lnTo>
                  <a:lnTo>
                    <a:pt x="141742" y="260368"/>
                  </a:lnTo>
                  <a:lnTo>
                    <a:pt x="184444" y="227663"/>
                  </a:lnTo>
                  <a:lnTo>
                    <a:pt x="207586" y="2139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29656" y="1652974"/>
              <a:ext cx="134676" cy="116927"/>
            </a:xfrm>
            <a:custGeom>
              <a:avLst/>
              <a:gdLst/>
              <a:ahLst/>
              <a:cxnLst/>
              <a:rect l="0" t="0" r="0" b="0"/>
              <a:pathLst>
                <a:path w="134676" h="116927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3828" y="88901"/>
                  </a:lnTo>
                  <a:lnTo>
                    <a:pt x="8839" y="99042"/>
                  </a:lnTo>
                  <a:lnTo>
                    <a:pt x="23766" y="113429"/>
                  </a:lnTo>
                  <a:lnTo>
                    <a:pt x="32660" y="116563"/>
                  </a:lnTo>
                  <a:lnTo>
                    <a:pt x="51901" y="116926"/>
                  </a:lnTo>
                  <a:lnTo>
                    <a:pt x="72150" y="106949"/>
                  </a:lnTo>
                  <a:lnTo>
                    <a:pt x="100162" y="81601"/>
                  </a:lnTo>
                  <a:lnTo>
                    <a:pt x="120159" y="51864"/>
                  </a:lnTo>
                  <a:lnTo>
                    <a:pt x="130374" y="23946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14009" y="1681297"/>
              <a:ext cx="139836" cy="108665"/>
            </a:xfrm>
            <a:custGeom>
              <a:avLst/>
              <a:gdLst/>
              <a:ahLst/>
              <a:cxnLst/>
              <a:rect l="0" t="0" r="0" b="0"/>
              <a:pathLst>
                <a:path w="139836" h="108665">
                  <a:moveTo>
                    <a:pt x="97721" y="34848"/>
                  </a:moveTo>
                  <a:lnTo>
                    <a:pt x="92132" y="18080"/>
                  </a:lnTo>
                  <a:lnTo>
                    <a:pt x="80029" y="6728"/>
                  </a:lnTo>
                  <a:lnTo>
                    <a:pt x="71888" y="2064"/>
                  </a:lnTo>
                  <a:lnTo>
                    <a:pt x="53485" y="0"/>
                  </a:lnTo>
                  <a:lnTo>
                    <a:pt x="34777" y="4152"/>
                  </a:lnTo>
                  <a:lnTo>
                    <a:pt x="18663" y="13796"/>
                  </a:lnTo>
                  <a:lnTo>
                    <a:pt x="6822" y="32120"/>
                  </a:lnTo>
                  <a:lnTo>
                    <a:pt x="0" y="54693"/>
                  </a:lnTo>
                  <a:lnTo>
                    <a:pt x="867" y="76423"/>
                  </a:lnTo>
                  <a:lnTo>
                    <a:pt x="8272" y="94660"/>
                  </a:lnTo>
                  <a:lnTo>
                    <a:pt x="13522" y="102798"/>
                  </a:lnTo>
                  <a:lnTo>
                    <a:pt x="20531" y="107054"/>
                  </a:lnTo>
                  <a:lnTo>
                    <a:pt x="37678" y="108664"/>
                  </a:lnTo>
                  <a:lnTo>
                    <a:pt x="53878" y="102360"/>
                  </a:lnTo>
                  <a:lnTo>
                    <a:pt x="61473" y="97403"/>
                  </a:lnTo>
                  <a:lnTo>
                    <a:pt x="73032" y="82537"/>
                  </a:lnTo>
                  <a:lnTo>
                    <a:pt x="89985" y="44398"/>
                  </a:lnTo>
                  <a:lnTo>
                    <a:pt x="93734" y="41214"/>
                  </a:lnTo>
                  <a:lnTo>
                    <a:pt x="97402" y="42602"/>
                  </a:lnTo>
                  <a:lnTo>
                    <a:pt x="104599" y="53502"/>
                  </a:lnTo>
                  <a:lnTo>
                    <a:pt x="116397" y="77029"/>
                  </a:lnTo>
                  <a:lnTo>
                    <a:pt x="139835" y="98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74901" y="1690910"/>
              <a:ext cx="105286" cy="98935"/>
            </a:xfrm>
            <a:custGeom>
              <a:avLst/>
              <a:gdLst/>
              <a:ahLst/>
              <a:cxnLst/>
              <a:rect l="0" t="0" r="0" b="0"/>
              <a:pathLst>
                <a:path w="105286" h="98935">
                  <a:moveTo>
                    <a:pt x="0" y="25235"/>
                  </a:moveTo>
                  <a:lnTo>
                    <a:pt x="3120" y="67926"/>
                  </a:lnTo>
                  <a:lnTo>
                    <a:pt x="6066" y="81643"/>
                  </a:lnTo>
                  <a:lnTo>
                    <a:pt x="3477" y="76042"/>
                  </a:lnTo>
                  <a:lnTo>
                    <a:pt x="1031" y="47567"/>
                  </a:lnTo>
                  <a:lnTo>
                    <a:pt x="5895" y="15084"/>
                  </a:lnTo>
                  <a:lnTo>
                    <a:pt x="12119" y="7939"/>
                  </a:lnTo>
                  <a:lnTo>
                    <a:pt x="31513" y="0"/>
                  </a:lnTo>
                  <a:lnTo>
                    <a:pt x="40896" y="1393"/>
                  </a:lnTo>
                  <a:lnTo>
                    <a:pt x="57560" y="12299"/>
                  </a:lnTo>
                  <a:lnTo>
                    <a:pt x="86153" y="40660"/>
                  </a:lnTo>
                  <a:lnTo>
                    <a:pt x="99097" y="67630"/>
                  </a:lnTo>
                  <a:lnTo>
                    <a:pt x="105285" y="98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022300" y="1495046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9" y="165651"/>
                  </a:lnTo>
                  <a:lnTo>
                    <a:pt x="9065" y="217798"/>
                  </a:lnTo>
                  <a:lnTo>
                    <a:pt x="18669" y="279329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948601" y="1631917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8469" y="8333"/>
                  </a:lnTo>
                  <a:lnTo>
                    <a:pt x="39338" y="10094"/>
                  </a:lnTo>
                  <a:lnTo>
                    <a:pt x="20212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148642" y="170561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1464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38114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85530" y="1526632"/>
              <a:ext cx="10512" cy="273742"/>
            </a:xfrm>
            <a:custGeom>
              <a:avLst/>
              <a:gdLst/>
              <a:ahLst/>
              <a:cxnLst/>
              <a:rect l="0" t="0" r="0" b="0"/>
              <a:pathLst>
                <a:path w="10512" h="273742">
                  <a:moveTo>
                    <a:pt x="10511" y="0"/>
                  </a:moveTo>
                  <a:lnTo>
                    <a:pt x="2178" y="37478"/>
                  </a:lnTo>
                  <a:lnTo>
                    <a:pt x="416" y="88901"/>
                  </a:lnTo>
                  <a:lnTo>
                    <a:pt x="68" y="144119"/>
                  </a:lnTo>
                  <a:lnTo>
                    <a:pt x="0" y="200087"/>
                  </a:lnTo>
                  <a:lnTo>
                    <a:pt x="8317" y="263462"/>
                  </a:lnTo>
                  <a:lnTo>
                    <a:pt x="1051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11813" y="1631917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2787" y="14654"/>
                  </a:lnTo>
                  <a:lnTo>
                    <a:pt x="46993" y="270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22383" y="1716145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422383" y="163191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471287" y="1647831"/>
              <a:ext cx="96016" cy="142014"/>
            </a:xfrm>
            <a:custGeom>
              <a:avLst/>
              <a:gdLst/>
              <a:ahLst/>
              <a:cxnLst/>
              <a:rect l="0" t="0" r="0" b="0"/>
              <a:pathLst>
                <a:path w="96016" h="142014">
                  <a:moveTo>
                    <a:pt x="14267" y="57785"/>
                  </a:moveTo>
                  <a:lnTo>
                    <a:pt x="56959" y="54666"/>
                  </a:lnTo>
                  <a:lnTo>
                    <a:pt x="76525" y="48210"/>
                  </a:lnTo>
                  <a:lnTo>
                    <a:pt x="93020" y="37542"/>
                  </a:lnTo>
                  <a:lnTo>
                    <a:pt x="96015" y="30252"/>
                  </a:lnTo>
                  <a:lnTo>
                    <a:pt x="95671" y="21882"/>
                  </a:lnTo>
                  <a:lnTo>
                    <a:pt x="93103" y="12793"/>
                  </a:lnTo>
                  <a:lnTo>
                    <a:pt x="86711" y="6733"/>
                  </a:lnTo>
                  <a:lnTo>
                    <a:pt x="67132" y="0"/>
                  </a:lnTo>
                  <a:lnTo>
                    <a:pt x="35390" y="1799"/>
                  </a:lnTo>
                  <a:lnTo>
                    <a:pt x="27179" y="6423"/>
                  </a:lnTo>
                  <a:lnTo>
                    <a:pt x="14936" y="20920"/>
                  </a:lnTo>
                  <a:lnTo>
                    <a:pt x="1467" y="48812"/>
                  </a:lnTo>
                  <a:lnTo>
                    <a:pt x="0" y="69005"/>
                  </a:lnTo>
                  <a:lnTo>
                    <a:pt x="1246" y="79303"/>
                  </a:lnTo>
                  <a:lnTo>
                    <a:pt x="11990" y="96984"/>
                  </a:lnTo>
                  <a:lnTo>
                    <a:pt x="41893" y="127399"/>
                  </a:lnTo>
                  <a:lnTo>
                    <a:pt x="59301" y="135518"/>
                  </a:lnTo>
                  <a:lnTo>
                    <a:pt x="87966" y="142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632106" y="1631917"/>
              <a:ext cx="116638" cy="157928"/>
            </a:xfrm>
            <a:custGeom>
              <a:avLst/>
              <a:gdLst/>
              <a:ahLst/>
              <a:cxnLst/>
              <a:rect l="0" t="0" r="0" b="0"/>
              <a:pathLst>
                <a:path w="116638" h="157928">
                  <a:moveTo>
                    <a:pt x="95604" y="0"/>
                  </a:moveTo>
                  <a:lnTo>
                    <a:pt x="52912" y="3119"/>
                  </a:lnTo>
                  <a:lnTo>
                    <a:pt x="33346" y="9575"/>
                  </a:lnTo>
                  <a:lnTo>
                    <a:pt x="16851" y="20243"/>
                  </a:lnTo>
                  <a:lnTo>
                    <a:pt x="4840" y="35903"/>
                  </a:lnTo>
                  <a:lnTo>
                    <a:pt x="0" y="44992"/>
                  </a:lnTo>
                  <a:lnTo>
                    <a:pt x="282" y="52222"/>
                  </a:lnTo>
                  <a:lnTo>
                    <a:pt x="3981" y="58211"/>
                  </a:lnTo>
                  <a:lnTo>
                    <a:pt x="9956" y="63374"/>
                  </a:lnTo>
                  <a:lnTo>
                    <a:pt x="71356" y="83792"/>
                  </a:lnTo>
                  <a:lnTo>
                    <a:pt x="93016" y="92223"/>
                  </a:lnTo>
                  <a:lnTo>
                    <a:pt x="110441" y="103769"/>
                  </a:lnTo>
                  <a:lnTo>
                    <a:pt x="114854" y="112463"/>
                  </a:lnTo>
                  <a:lnTo>
                    <a:pt x="116637" y="134601"/>
                  </a:lnTo>
                  <a:lnTo>
                    <a:pt x="111966" y="142377"/>
                  </a:lnTo>
                  <a:lnTo>
                    <a:pt x="104172" y="147560"/>
                  </a:lnTo>
                  <a:lnTo>
                    <a:pt x="70846" y="154855"/>
                  </a:lnTo>
                  <a:lnTo>
                    <a:pt x="3243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7011979" y="1452932"/>
            <a:ext cx="2422480" cy="285009"/>
            <a:chOff x="7011979" y="1452932"/>
            <a:chExt cx="2422480" cy="285009"/>
          </a:xfrm>
        </p:grpSpPr>
        <p:sp>
          <p:nvSpPr>
            <p:cNvPr id="110" name="Freeform 109"/>
            <p:cNvSpPr/>
            <p:nvPr/>
          </p:nvSpPr>
          <p:spPr>
            <a:xfrm>
              <a:off x="7011979" y="1631917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4939" y="16767"/>
                  </a:lnTo>
                  <a:lnTo>
                    <a:pt x="5315" y="34358"/>
                  </a:lnTo>
                  <a:lnTo>
                    <a:pt x="7041" y="5387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011979" y="15476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085679" y="1578849"/>
              <a:ext cx="126343" cy="137297"/>
            </a:xfrm>
            <a:custGeom>
              <a:avLst/>
              <a:gdLst/>
              <a:ahLst/>
              <a:cxnLst/>
              <a:rect l="0" t="0" r="0" b="0"/>
              <a:pathLst>
                <a:path w="126343" h="137297">
                  <a:moveTo>
                    <a:pt x="0" y="74125"/>
                  </a:moveTo>
                  <a:lnTo>
                    <a:pt x="3119" y="116816"/>
                  </a:lnTo>
                  <a:lnTo>
                    <a:pt x="6065" y="130533"/>
                  </a:lnTo>
                  <a:lnTo>
                    <a:pt x="3475" y="124932"/>
                  </a:lnTo>
                  <a:lnTo>
                    <a:pt x="458" y="71572"/>
                  </a:lnTo>
                  <a:lnTo>
                    <a:pt x="5679" y="23058"/>
                  </a:lnTo>
                  <a:lnTo>
                    <a:pt x="10805" y="14344"/>
                  </a:lnTo>
                  <a:lnTo>
                    <a:pt x="25859" y="1542"/>
                  </a:lnTo>
                  <a:lnTo>
                    <a:pt x="34787" y="0"/>
                  </a:lnTo>
                  <a:lnTo>
                    <a:pt x="54065" y="4526"/>
                  </a:lnTo>
                  <a:lnTo>
                    <a:pt x="79060" y="20227"/>
                  </a:lnTo>
                  <a:lnTo>
                    <a:pt x="90900" y="36132"/>
                  </a:lnTo>
                  <a:lnTo>
                    <a:pt x="115474" y="95544"/>
                  </a:lnTo>
                  <a:lnTo>
                    <a:pt x="126342" y="137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472856" y="1472742"/>
              <a:ext cx="149777" cy="265199"/>
            </a:xfrm>
            <a:custGeom>
              <a:avLst/>
              <a:gdLst/>
              <a:ahLst/>
              <a:cxnLst/>
              <a:rect l="0" t="0" r="0" b="0"/>
              <a:pathLst>
                <a:path w="149777" h="265199">
                  <a:moveTo>
                    <a:pt x="97133" y="169703"/>
                  </a:moveTo>
                  <a:lnTo>
                    <a:pt x="85955" y="158525"/>
                  </a:lnTo>
                  <a:lnTo>
                    <a:pt x="67989" y="153037"/>
                  </a:lnTo>
                  <a:lnTo>
                    <a:pt x="45576" y="151767"/>
                  </a:lnTo>
                  <a:lnTo>
                    <a:pt x="23916" y="155103"/>
                  </a:lnTo>
                  <a:lnTo>
                    <a:pt x="15567" y="161139"/>
                  </a:lnTo>
                  <a:lnTo>
                    <a:pt x="3170" y="180325"/>
                  </a:lnTo>
                  <a:lnTo>
                    <a:pt x="0" y="201330"/>
                  </a:lnTo>
                  <a:lnTo>
                    <a:pt x="7496" y="243411"/>
                  </a:lnTo>
                  <a:lnTo>
                    <a:pt x="12809" y="251597"/>
                  </a:lnTo>
                  <a:lnTo>
                    <a:pt x="28070" y="263812"/>
                  </a:lnTo>
                  <a:lnTo>
                    <a:pt x="35884" y="265198"/>
                  </a:lnTo>
                  <a:lnTo>
                    <a:pt x="43432" y="263782"/>
                  </a:lnTo>
                  <a:lnTo>
                    <a:pt x="65235" y="250611"/>
                  </a:lnTo>
                  <a:lnTo>
                    <a:pt x="93562" y="225199"/>
                  </a:lnTo>
                  <a:lnTo>
                    <a:pt x="109073" y="199015"/>
                  </a:lnTo>
                  <a:lnTo>
                    <a:pt x="128443" y="140014"/>
                  </a:lnTo>
                  <a:lnTo>
                    <a:pt x="136047" y="103974"/>
                  </a:lnTo>
                  <a:lnTo>
                    <a:pt x="138615" y="44286"/>
                  </a:lnTo>
                  <a:lnTo>
                    <a:pt x="133471" y="4641"/>
                  </a:lnTo>
                  <a:lnTo>
                    <a:pt x="129548" y="0"/>
                  </a:lnTo>
                  <a:lnTo>
                    <a:pt x="124592" y="416"/>
                  </a:lnTo>
                  <a:lnTo>
                    <a:pt x="118948" y="4202"/>
                  </a:lnTo>
                  <a:lnTo>
                    <a:pt x="112678" y="24008"/>
                  </a:lnTo>
                  <a:lnTo>
                    <a:pt x="112267" y="68043"/>
                  </a:lnTo>
                  <a:lnTo>
                    <a:pt x="116435" y="118135"/>
                  </a:lnTo>
                  <a:lnTo>
                    <a:pt x="123433" y="176284"/>
                  </a:lnTo>
                  <a:lnTo>
                    <a:pt x="139476" y="229235"/>
                  </a:lnTo>
                  <a:lnTo>
                    <a:pt x="149776" y="253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675274" y="1652974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696331" y="157927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764941" y="1505575"/>
              <a:ext cx="89319" cy="200042"/>
            </a:xfrm>
            <a:custGeom>
              <a:avLst/>
              <a:gdLst/>
              <a:ahLst/>
              <a:cxnLst/>
              <a:rect l="0" t="0" r="0" b="0"/>
              <a:pathLst>
                <a:path w="89319" h="200042">
                  <a:moveTo>
                    <a:pt x="15618" y="200041"/>
                  </a:moveTo>
                  <a:lnTo>
                    <a:pt x="15618" y="141424"/>
                  </a:lnTo>
                  <a:lnTo>
                    <a:pt x="4166" y="84828"/>
                  </a:lnTo>
                  <a:lnTo>
                    <a:pt x="0" y="63437"/>
                  </a:lnTo>
                  <a:lnTo>
                    <a:pt x="2047" y="42232"/>
                  </a:lnTo>
                  <a:lnTo>
                    <a:pt x="6571" y="34004"/>
                  </a:lnTo>
                  <a:lnTo>
                    <a:pt x="20956" y="21742"/>
                  </a:lnTo>
                  <a:lnTo>
                    <a:pt x="57617" y="5508"/>
                  </a:lnTo>
                  <a:lnTo>
                    <a:pt x="8931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748974" y="1621388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891683" y="1494113"/>
              <a:ext cx="78391" cy="200976"/>
            </a:xfrm>
            <a:custGeom>
              <a:avLst/>
              <a:gdLst/>
              <a:ahLst/>
              <a:cxnLst/>
              <a:rect l="0" t="0" r="0" b="0"/>
              <a:pathLst>
                <a:path w="78391" h="200976">
                  <a:moveTo>
                    <a:pt x="46804" y="200975"/>
                  </a:moveTo>
                  <a:lnTo>
                    <a:pt x="28845" y="147100"/>
                  </a:lnTo>
                  <a:lnTo>
                    <a:pt x="8163" y="85053"/>
                  </a:lnTo>
                  <a:lnTo>
                    <a:pt x="0" y="52374"/>
                  </a:lnTo>
                  <a:lnTo>
                    <a:pt x="1825" y="26915"/>
                  </a:lnTo>
                  <a:lnTo>
                    <a:pt x="6289" y="17085"/>
                  </a:lnTo>
                  <a:lnTo>
                    <a:pt x="20609" y="3042"/>
                  </a:lnTo>
                  <a:lnTo>
                    <a:pt x="29340" y="0"/>
                  </a:lnTo>
                  <a:lnTo>
                    <a:pt x="78390" y="9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854259" y="1610860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985393" y="1573102"/>
              <a:ext cx="101307" cy="111458"/>
            </a:xfrm>
            <a:custGeom>
              <a:avLst/>
              <a:gdLst/>
              <a:ahLst/>
              <a:cxnLst/>
              <a:rect l="0" t="0" r="0" b="0"/>
              <a:pathLst>
                <a:path w="101307" h="111458">
                  <a:moveTo>
                    <a:pt x="26793" y="58815"/>
                  </a:moveTo>
                  <a:lnTo>
                    <a:pt x="69485" y="55695"/>
                  </a:lnTo>
                  <a:lnTo>
                    <a:pt x="79821" y="53226"/>
                  </a:lnTo>
                  <a:lnTo>
                    <a:pt x="87881" y="48070"/>
                  </a:lnTo>
                  <a:lnTo>
                    <a:pt x="99957" y="32982"/>
                  </a:lnTo>
                  <a:lnTo>
                    <a:pt x="101306" y="25215"/>
                  </a:lnTo>
                  <a:lnTo>
                    <a:pt x="99865" y="17698"/>
                  </a:lnTo>
                  <a:lnTo>
                    <a:pt x="96564" y="10346"/>
                  </a:lnTo>
                  <a:lnTo>
                    <a:pt x="89685" y="5446"/>
                  </a:lnTo>
                  <a:lnTo>
                    <a:pt x="69564" y="0"/>
                  </a:lnTo>
                  <a:lnTo>
                    <a:pt x="37516" y="2524"/>
                  </a:lnTo>
                  <a:lnTo>
                    <a:pt x="19471" y="10790"/>
                  </a:lnTo>
                  <a:lnTo>
                    <a:pt x="11383" y="16270"/>
                  </a:lnTo>
                  <a:lnTo>
                    <a:pt x="5991" y="24602"/>
                  </a:lnTo>
                  <a:lnTo>
                    <a:pt x="0" y="46339"/>
                  </a:lnTo>
                  <a:lnTo>
                    <a:pt x="3577" y="68478"/>
                  </a:lnTo>
                  <a:lnTo>
                    <a:pt x="7806" y="79295"/>
                  </a:lnTo>
                  <a:lnTo>
                    <a:pt x="21864" y="94433"/>
                  </a:lnTo>
                  <a:lnTo>
                    <a:pt x="39810" y="103891"/>
                  </a:lnTo>
                  <a:lnTo>
                    <a:pt x="79436" y="111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44895" y="1579274"/>
              <a:ext cx="25220" cy="88971"/>
            </a:xfrm>
            <a:custGeom>
              <a:avLst/>
              <a:gdLst/>
              <a:ahLst/>
              <a:cxnLst/>
              <a:rect l="0" t="0" r="0" b="0"/>
              <a:pathLst>
                <a:path w="25220" h="88971">
                  <a:moveTo>
                    <a:pt x="4162" y="42114"/>
                  </a:moveTo>
                  <a:lnTo>
                    <a:pt x="18816" y="86077"/>
                  </a:lnTo>
                  <a:lnTo>
                    <a:pt x="18611" y="88970"/>
                  </a:lnTo>
                  <a:lnTo>
                    <a:pt x="16134" y="87389"/>
                  </a:lnTo>
                  <a:lnTo>
                    <a:pt x="8313" y="76274"/>
                  </a:lnTo>
                  <a:lnTo>
                    <a:pt x="938" y="59636"/>
                  </a:lnTo>
                  <a:lnTo>
                    <a:pt x="0" y="40543"/>
                  </a:lnTo>
                  <a:lnTo>
                    <a:pt x="1387" y="30538"/>
                  </a:lnTo>
                  <a:lnTo>
                    <a:pt x="9168" y="16302"/>
                  </a:lnTo>
                  <a:lnTo>
                    <a:pt x="252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252645" y="1588748"/>
              <a:ext cx="73206" cy="85284"/>
            </a:xfrm>
            <a:custGeom>
              <a:avLst/>
              <a:gdLst/>
              <a:ahLst/>
              <a:cxnLst/>
              <a:rect l="0" t="0" r="0" b="0"/>
              <a:pathLst>
                <a:path w="73206" h="85284">
                  <a:moveTo>
                    <a:pt x="1697" y="32640"/>
                  </a:moveTo>
                  <a:lnTo>
                    <a:pt x="18464" y="38230"/>
                  </a:lnTo>
                  <a:lnTo>
                    <a:pt x="36055" y="37854"/>
                  </a:lnTo>
                  <a:lnTo>
                    <a:pt x="54402" y="32618"/>
                  </a:lnTo>
                  <a:lnTo>
                    <a:pt x="70355" y="22492"/>
                  </a:lnTo>
                  <a:lnTo>
                    <a:pt x="73205" y="16516"/>
                  </a:lnTo>
                  <a:lnTo>
                    <a:pt x="72766" y="10192"/>
                  </a:lnTo>
                  <a:lnTo>
                    <a:pt x="70133" y="3637"/>
                  </a:lnTo>
                  <a:lnTo>
                    <a:pt x="63699" y="436"/>
                  </a:lnTo>
                  <a:lnTo>
                    <a:pt x="44071" y="0"/>
                  </a:lnTo>
                  <a:lnTo>
                    <a:pt x="25989" y="6825"/>
                  </a:lnTo>
                  <a:lnTo>
                    <a:pt x="17892" y="11921"/>
                  </a:lnTo>
                  <a:lnTo>
                    <a:pt x="5775" y="26941"/>
                  </a:lnTo>
                  <a:lnTo>
                    <a:pt x="907" y="35860"/>
                  </a:lnTo>
                  <a:lnTo>
                    <a:pt x="0" y="45315"/>
                  </a:lnTo>
                  <a:lnTo>
                    <a:pt x="5233" y="65180"/>
                  </a:lnTo>
                  <a:lnTo>
                    <a:pt x="9903" y="71881"/>
                  </a:lnTo>
                  <a:lnTo>
                    <a:pt x="33282" y="852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370155" y="1607291"/>
              <a:ext cx="105286" cy="87798"/>
            </a:xfrm>
            <a:custGeom>
              <a:avLst/>
              <a:gdLst/>
              <a:ahLst/>
              <a:cxnLst/>
              <a:rect l="0" t="0" r="0" b="0"/>
              <a:pathLst>
                <a:path w="105286" h="87798">
                  <a:moveTo>
                    <a:pt x="0" y="3569"/>
                  </a:moveTo>
                  <a:lnTo>
                    <a:pt x="8334" y="41047"/>
                  </a:lnTo>
                  <a:lnTo>
                    <a:pt x="9066" y="53121"/>
                  </a:lnTo>
                  <a:lnTo>
                    <a:pt x="10724" y="56490"/>
                  </a:lnTo>
                  <a:lnTo>
                    <a:pt x="12998" y="54057"/>
                  </a:lnTo>
                  <a:lnTo>
                    <a:pt x="17475" y="38876"/>
                  </a:lnTo>
                  <a:lnTo>
                    <a:pt x="19465" y="16531"/>
                  </a:lnTo>
                  <a:lnTo>
                    <a:pt x="24675" y="8701"/>
                  </a:lnTo>
                  <a:lnTo>
                    <a:pt x="32828" y="3481"/>
                  </a:lnTo>
                  <a:lnTo>
                    <a:pt x="42943" y="0"/>
                  </a:lnTo>
                  <a:lnTo>
                    <a:pt x="52025" y="20"/>
                  </a:lnTo>
                  <a:lnTo>
                    <a:pt x="68357" y="6281"/>
                  </a:lnTo>
                  <a:lnTo>
                    <a:pt x="80294" y="19982"/>
                  </a:lnTo>
                  <a:lnTo>
                    <a:pt x="88328" y="38939"/>
                  </a:lnTo>
                  <a:lnTo>
                    <a:pt x="94022" y="71241"/>
                  </a:lnTo>
                  <a:lnTo>
                    <a:pt x="96606" y="76759"/>
                  </a:lnTo>
                  <a:lnTo>
                    <a:pt x="105285" y="877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517988" y="1452932"/>
              <a:ext cx="10096" cy="242157"/>
            </a:xfrm>
            <a:custGeom>
              <a:avLst/>
              <a:gdLst/>
              <a:ahLst/>
              <a:cxnLst/>
              <a:rect l="0" t="0" r="0" b="0"/>
              <a:pathLst>
                <a:path w="10096" h="242157">
                  <a:moveTo>
                    <a:pt x="10095" y="0"/>
                  </a:moveTo>
                  <a:lnTo>
                    <a:pt x="6976" y="48931"/>
                  </a:lnTo>
                  <a:lnTo>
                    <a:pt x="1029" y="108062"/>
                  </a:lnTo>
                  <a:lnTo>
                    <a:pt x="0" y="156281"/>
                  </a:lnTo>
                  <a:lnTo>
                    <a:pt x="6887" y="213061"/>
                  </a:lnTo>
                  <a:lnTo>
                    <a:pt x="10095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401741" y="1547689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51110" y="0"/>
                  </a:lnTo>
                  <a:lnTo>
                    <a:pt x="103265" y="0"/>
                  </a:lnTo>
                  <a:lnTo>
                    <a:pt x="45874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72433" y="1579274"/>
              <a:ext cx="130891" cy="124963"/>
            </a:xfrm>
            <a:custGeom>
              <a:avLst/>
              <a:gdLst/>
              <a:ahLst/>
              <a:cxnLst/>
              <a:rect l="0" t="0" r="0" b="0"/>
              <a:pathLst>
                <a:path w="130891" h="12496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4146"/>
                  </a:lnTo>
                  <a:lnTo>
                    <a:pt x="18177" y="115542"/>
                  </a:lnTo>
                  <a:lnTo>
                    <a:pt x="26595" y="121482"/>
                  </a:lnTo>
                  <a:lnTo>
                    <a:pt x="48425" y="124962"/>
                  </a:lnTo>
                  <a:lnTo>
                    <a:pt x="81434" y="120344"/>
                  </a:lnTo>
                  <a:lnTo>
                    <a:pt x="89822" y="115324"/>
                  </a:lnTo>
                  <a:lnTo>
                    <a:pt x="121432" y="77838"/>
                  </a:lnTo>
                  <a:lnTo>
                    <a:pt x="128789" y="57211"/>
                  </a:lnTo>
                  <a:lnTo>
                    <a:pt x="130890" y="35956"/>
                  </a:lnTo>
                  <a:lnTo>
                    <a:pt x="12414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938694" y="1580950"/>
              <a:ext cx="115814" cy="116554"/>
            </a:xfrm>
            <a:custGeom>
              <a:avLst/>
              <a:gdLst/>
              <a:ahLst/>
              <a:cxnLst/>
              <a:rect l="0" t="0" r="0" b="0"/>
              <a:pathLst>
                <a:path w="115814" h="116554">
                  <a:moveTo>
                    <a:pt x="0" y="29910"/>
                  </a:moveTo>
                  <a:lnTo>
                    <a:pt x="3119" y="72601"/>
                  </a:lnTo>
                  <a:lnTo>
                    <a:pt x="14654" y="114252"/>
                  </a:lnTo>
                  <a:lnTo>
                    <a:pt x="16788" y="116553"/>
                  </a:lnTo>
                  <a:lnTo>
                    <a:pt x="18211" y="113408"/>
                  </a:lnTo>
                  <a:lnTo>
                    <a:pt x="18622" y="98606"/>
                  </a:lnTo>
                  <a:lnTo>
                    <a:pt x="14616" y="69371"/>
                  </a:lnTo>
                  <a:lnTo>
                    <a:pt x="25567" y="10121"/>
                  </a:lnTo>
                  <a:lnTo>
                    <a:pt x="32252" y="3849"/>
                  </a:lnTo>
                  <a:lnTo>
                    <a:pt x="41389" y="838"/>
                  </a:lnTo>
                  <a:lnTo>
                    <a:pt x="52159" y="0"/>
                  </a:lnTo>
                  <a:lnTo>
                    <a:pt x="73485" y="5308"/>
                  </a:lnTo>
                  <a:lnTo>
                    <a:pt x="84085" y="9999"/>
                  </a:lnTo>
                  <a:lnTo>
                    <a:pt x="91152" y="17806"/>
                  </a:lnTo>
                  <a:lnTo>
                    <a:pt x="111279" y="79920"/>
                  </a:lnTo>
                  <a:lnTo>
                    <a:pt x="115813" y="1036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9128207" y="1610860"/>
              <a:ext cx="5590" cy="73700"/>
            </a:xfrm>
            <a:custGeom>
              <a:avLst/>
              <a:gdLst/>
              <a:ahLst/>
              <a:cxnLst/>
              <a:rect l="0" t="0" r="0" b="0"/>
              <a:pathLst>
                <a:path w="5590" h="73700">
                  <a:moveTo>
                    <a:pt x="0" y="0"/>
                  </a:moveTo>
                  <a:lnTo>
                    <a:pt x="5589" y="16767"/>
                  </a:lnTo>
                  <a:lnTo>
                    <a:pt x="5214" y="3435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149264" y="153716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254549" y="1495046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8333" y="52051"/>
                  </a:lnTo>
                  <a:lnTo>
                    <a:pt x="9878" y="108229"/>
                  </a:lnTo>
                  <a:lnTo>
                    <a:pt x="13455" y="163089"/>
                  </a:lnTo>
                  <a:lnTo>
                    <a:pt x="21924" y="202741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80850" y="158980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0" y="8333"/>
                  </a:lnTo>
                  <a:lnTo>
                    <a:pt x="58497" y="1009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52667" y="1563157"/>
              <a:ext cx="81792" cy="131932"/>
            </a:xfrm>
            <a:custGeom>
              <a:avLst/>
              <a:gdLst/>
              <a:ahLst/>
              <a:cxnLst/>
              <a:rect l="0" t="0" r="0" b="0"/>
              <a:pathLst>
                <a:path w="81792" h="131932">
                  <a:moveTo>
                    <a:pt x="70338" y="5589"/>
                  </a:moveTo>
                  <a:lnTo>
                    <a:pt x="53570" y="0"/>
                  </a:lnTo>
                  <a:lnTo>
                    <a:pt x="35980" y="3495"/>
                  </a:lnTo>
                  <a:lnTo>
                    <a:pt x="9466" y="18616"/>
                  </a:lnTo>
                  <a:lnTo>
                    <a:pt x="1680" y="24802"/>
                  </a:lnTo>
                  <a:lnTo>
                    <a:pt x="0" y="30096"/>
                  </a:lnTo>
                  <a:lnTo>
                    <a:pt x="2389" y="34795"/>
                  </a:lnTo>
                  <a:lnTo>
                    <a:pt x="14402" y="43136"/>
                  </a:lnTo>
                  <a:lnTo>
                    <a:pt x="68633" y="67497"/>
                  </a:lnTo>
                  <a:lnTo>
                    <a:pt x="80499" y="83406"/>
                  </a:lnTo>
                  <a:lnTo>
                    <a:pt x="81791" y="92562"/>
                  </a:lnTo>
                  <a:lnTo>
                    <a:pt x="76988" y="112094"/>
                  </a:lnTo>
                  <a:lnTo>
                    <a:pt x="70091" y="118706"/>
                  </a:lnTo>
                  <a:lnTo>
                    <a:pt x="49952" y="126053"/>
                  </a:lnTo>
                  <a:lnTo>
                    <a:pt x="7167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389804" y="2779523"/>
            <a:ext cx="2821388" cy="431669"/>
            <a:chOff x="389804" y="2779523"/>
            <a:chExt cx="2821388" cy="431669"/>
          </a:xfrm>
        </p:grpSpPr>
        <p:sp>
          <p:nvSpPr>
            <p:cNvPr id="134" name="Freeform 133"/>
            <p:cNvSpPr/>
            <p:nvPr/>
          </p:nvSpPr>
          <p:spPr>
            <a:xfrm>
              <a:off x="389804" y="2779523"/>
              <a:ext cx="284020" cy="379269"/>
            </a:xfrm>
            <a:custGeom>
              <a:avLst/>
              <a:gdLst/>
              <a:ahLst/>
              <a:cxnLst/>
              <a:rect l="0" t="0" r="0" b="0"/>
              <a:pathLst>
                <a:path w="284020" h="379269">
                  <a:moveTo>
                    <a:pt x="20807" y="10528"/>
                  </a:moveTo>
                  <a:lnTo>
                    <a:pt x="4018" y="73978"/>
                  </a:lnTo>
                  <a:lnTo>
                    <a:pt x="593" y="135193"/>
                  </a:lnTo>
                  <a:lnTo>
                    <a:pt x="0" y="184727"/>
                  </a:lnTo>
                  <a:lnTo>
                    <a:pt x="5388" y="247579"/>
                  </a:lnTo>
                  <a:lnTo>
                    <a:pt x="18888" y="299855"/>
                  </a:lnTo>
                  <a:lnTo>
                    <a:pt x="49554" y="348338"/>
                  </a:lnTo>
                  <a:lnTo>
                    <a:pt x="75728" y="373703"/>
                  </a:lnTo>
                  <a:lnTo>
                    <a:pt x="85497" y="377817"/>
                  </a:lnTo>
                  <a:lnTo>
                    <a:pt x="105710" y="379268"/>
                  </a:lnTo>
                  <a:lnTo>
                    <a:pt x="136820" y="373508"/>
                  </a:lnTo>
                  <a:lnTo>
                    <a:pt x="162676" y="358804"/>
                  </a:lnTo>
                  <a:lnTo>
                    <a:pt x="212222" y="295410"/>
                  </a:lnTo>
                  <a:lnTo>
                    <a:pt x="243427" y="242236"/>
                  </a:lnTo>
                  <a:lnTo>
                    <a:pt x="255450" y="218794"/>
                  </a:lnTo>
                  <a:lnTo>
                    <a:pt x="272700" y="159205"/>
                  </a:lnTo>
                  <a:lnTo>
                    <a:pt x="281783" y="102028"/>
                  </a:lnTo>
                  <a:lnTo>
                    <a:pt x="283578" y="40777"/>
                  </a:lnTo>
                  <a:lnTo>
                    <a:pt x="2840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26466" y="2979539"/>
              <a:ext cx="126343" cy="140663"/>
            </a:xfrm>
            <a:custGeom>
              <a:avLst/>
              <a:gdLst/>
              <a:ahLst/>
              <a:cxnLst/>
              <a:rect l="0" t="0" r="0" b="0"/>
              <a:pathLst>
                <a:path w="126343" h="140663">
                  <a:moveTo>
                    <a:pt x="0" y="84253"/>
                  </a:moveTo>
                  <a:lnTo>
                    <a:pt x="3119" y="126945"/>
                  </a:lnTo>
                  <a:lnTo>
                    <a:pt x="6066" y="140662"/>
                  </a:lnTo>
                  <a:lnTo>
                    <a:pt x="3476" y="135060"/>
                  </a:lnTo>
                  <a:lnTo>
                    <a:pt x="457" y="81701"/>
                  </a:lnTo>
                  <a:lnTo>
                    <a:pt x="5679" y="33186"/>
                  </a:lnTo>
                  <a:lnTo>
                    <a:pt x="20270" y="6081"/>
                  </a:lnTo>
                  <a:lnTo>
                    <a:pt x="28721" y="1723"/>
                  </a:lnTo>
                  <a:lnTo>
                    <a:pt x="50589" y="0"/>
                  </a:lnTo>
                  <a:lnTo>
                    <a:pt x="69667" y="6253"/>
                  </a:lnTo>
                  <a:lnTo>
                    <a:pt x="85945" y="18001"/>
                  </a:lnTo>
                  <a:lnTo>
                    <a:pt x="107093" y="44346"/>
                  </a:lnTo>
                  <a:lnTo>
                    <a:pt x="120119" y="73209"/>
                  </a:lnTo>
                  <a:lnTo>
                    <a:pt x="126342" y="105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15979" y="3011150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15979" y="2905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063378" y="2863751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1331" y="165890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010735" y="296903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09575" y="5589"/>
                  </a:lnTo>
                  <a:lnTo>
                    <a:pt x="91984" y="5214"/>
                  </a:lnTo>
                  <a:lnTo>
                    <a:pt x="71297" y="3487"/>
                  </a:lnTo>
                  <a:lnTo>
                    <a:pt x="26129" y="879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442404" y="2863751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9878" y="173766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358176" y="2822673"/>
              <a:ext cx="242156" cy="230592"/>
            </a:xfrm>
            <a:custGeom>
              <a:avLst/>
              <a:gdLst/>
              <a:ahLst/>
              <a:cxnLst/>
              <a:rect l="0" t="0" r="0" b="0"/>
              <a:pathLst>
                <a:path w="242156" h="230592">
                  <a:moveTo>
                    <a:pt x="0" y="30549"/>
                  </a:moveTo>
                  <a:lnTo>
                    <a:pt x="17980" y="14908"/>
                  </a:lnTo>
                  <a:lnTo>
                    <a:pt x="34897" y="6830"/>
                  </a:lnTo>
                  <a:lnTo>
                    <a:pt x="96117" y="0"/>
                  </a:lnTo>
                  <a:lnTo>
                    <a:pt x="134154" y="2390"/>
                  </a:lnTo>
                  <a:lnTo>
                    <a:pt x="167651" y="13627"/>
                  </a:lnTo>
                  <a:lnTo>
                    <a:pt x="204822" y="38385"/>
                  </a:lnTo>
                  <a:lnTo>
                    <a:pt x="213864" y="58209"/>
                  </a:lnTo>
                  <a:lnTo>
                    <a:pt x="216275" y="70046"/>
                  </a:lnTo>
                  <a:lnTo>
                    <a:pt x="214374" y="79107"/>
                  </a:lnTo>
                  <a:lnTo>
                    <a:pt x="209596" y="86318"/>
                  </a:lnTo>
                  <a:lnTo>
                    <a:pt x="161380" y="132508"/>
                  </a:lnTo>
                  <a:lnTo>
                    <a:pt x="159059" y="139466"/>
                  </a:lnTo>
                  <a:lnTo>
                    <a:pt x="159852" y="146444"/>
                  </a:lnTo>
                  <a:lnTo>
                    <a:pt x="177934" y="180044"/>
                  </a:lnTo>
                  <a:lnTo>
                    <a:pt x="211272" y="210901"/>
                  </a:lnTo>
                  <a:lnTo>
                    <a:pt x="242155" y="2305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626002" y="2956344"/>
              <a:ext cx="174372" cy="89414"/>
            </a:xfrm>
            <a:custGeom>
              <a:avLst/>
              <a:gdLst/>
              <a:ahLst/>
              <a:cxnLst/>
              <a:rect l="0" t="0" r="0" b="0"/>
              <a:pathLst>
                <a:path w="174372" h="89414">
                  <a:moveTo>
                    <a:pt x="79614" y="44277"/>
                  </a:moveTo>
                  <a:lnTo>
                    <a:pt x="79614" y="21921"/>
                  </a:lnTo>
                  <a:lnTo>
                    <a:pt x="76105" y="14165"/>
                  </a:lnTo>
                  <a:lnTo>
                    <a:pt x="62847" y="2428"/>
                  </a:lnTo>
                  <a:lnTo>
                    <a:pt x="54398" y="0"/>
                  </a:lnTo>
                  <a:lnTo>
                    <a:pt x="35652" y="422"/>
                  </a:lnTo>
                  <a:lnTo>
                    <a:pt x="18741" y="7629"/>
                  </a:lnTo>
                  <a:lnTo>
                    <a:pt x="10956" y="12826"/>
                  </a:lnTo>
                  <a:lnTo>
                    <a:pt x="5766" y="20970"/>
                  </a:lnTo>
                  <a:lnTo>
                    <a:pt x="0" y="42497"/>
                  </a:lnTo>
                  <a:lnTo>
                    <a:pt x="801" y="52449"/>
                  </a:lnTo>
                  <a:lnTo>
                    <a:pt x="7931" y="69746"/>
                  </a:lnTo>
                  <a:lnTo>
                    <a:pt x="22019" y="82113"/>
                  </a:lnTo>
                  <a:lnTo>
                    <a:pt x="30689" y="87049"/>
                  </a:lnTo>
                  <a:lnTo>
                    <a:pt x="49681" y="89413"/>
                  </a:lnTo>
                  <a:lnTo>
                    <a:pt x="59659" y="88406"/>
                  </a:lnTo>
                  <a:lnTo>
                    <a:pt x="67480" y="84225"/>
                  </a:lnTo>
                  <a:lnTo>
                    <a:pt x="79291" y="70220"/>
                  </a:lnTo>
                  <a:lnTo>
                    <a:pt x="86927" y="37016"/>
                  </a:lnTo>
                  <a:lnTo>
                    <a:pt x="89169" y="33588"/>
                  </a:lnTo>
                  <a:lnTo>
                    <a:pt x="91833" y="35981"/>
                  </a:lnTo>
                  <a:lnTo>
                    <a:pt x="104291" y="55467"/>
                  </a:lnTo>
                  <a:lnTo>
                    <a:pt x="117488" y="67968"/>
                  </a:lnTo>
                  <a:lnTo>
                    <a:pt x="143479" y="80413"/>
                  </a:lnTo>
                  <a:lnTo>
                    <a:pt x="174371" y="86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821430" y="2832165"/>
              <a:ext cx="31586" cy="221100"/>
            </a:xfrm>
            <a:custGeom>
              <a:avLst/>
              <a:gdLst/>
              <a:ahLst/>
              <a:cxnLst/>
              <a:rect l="0" t="0" r="0" b="0"/>
              <a:pathLst>
                <a:path w="31586" h="221100">
                  <a:moveTo>
                    <a:pt x="0" y="0"/>
                  </a:moveTo>
                  <a:lnTo>
                    <a:pt x="3119" y="54145"/>
                  </a:lnTo>
                  <a:lnTo>
                    <a:pt x="9065" y="109092"/>
                  </a:lnTo>
                  <a:lnTo>
                    <a:pt x="18645" y="163836"/>
                  </a:lnTo>
                  <a:lnTo>
                    <a:pt x="31585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758259" y="2926922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8996" y="11453"/>
                  </a:lnTo>
                  <a:lnTo>
                    <a:pt x="49866" y="2474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44857" y="2916372"/>
              <a:ext cx="118493" cy="136893"/>
            </a:xfrm>
            <a:custGeom>
              <a:avLst/>
              <a:gdLst/>
              <a:ahLst/>
              <a:cxnLst/>
              <a:rect l="0" t="0" r="0" b="0"/>
              <a:pathLst>
                <a:path w="118493" h="136893">
                  <a:moveTo>
                    <a:pt x="23972" y="73721"/>
                  </a:moveTo>
                  <a:lnTo>
                    <a:pt x="82589" y="73721"/>
                  </a:lnTo>
                  <a:lnTo>
                    <a:pt x="103056" y="67482"/>
                  </a:lnTo>
                  <a:lnTo>
                    <a:pt x="111789" y="62543"/>
                  </a:lnTo>
                  <a:lnTo>
                    <a:pt x="116442" y="54570"/>
                  </a:lnTo>
                  <a:lnTo>
                    <a:pt x="118492" y="33234"/>
                  </a:lnTo>
                  <a:lnTo>
                    <a:pt x="115061" y="23333"/>
                  </a:lnTo>
                  <a:lnTo>
                    <a:pt x="101890" y="6093"/>
                  </a:lnTo>
                  <a:lnTo>
                    <a:pt x="93465" y="1729"/>
                  </a:lnTo>
                  <a:lnTo>
                    <a:pt x="74745" y="0"/>
                  </a:lnTo>
                  <a:lnTo>
                    <a:pt x="44475" y="5604"/>
                  </a:lnTo>
                  <a:lnTo>
                    <a:pt x="18868" y="20263"/>
                  </a:lnTo>
                  <a:lnTo>
                    <a:pt x="6885" y="39043"/>
                  </a:lnTo>
                  <a:lnTo>
                    <a:pt x="0" y="61818"/>
                  </a:lnTo>
                  <a:lnTo>
                    <a:pt x="839" y="83638"/>
                  </a:lnTo>
                  <a:lnTo>
                    <a:pt x="8231" y="101915"/>
                  </a:lnTo>
                  <a:lnTo>
                    <a:pt x="13478" y="110065"/>
                  </a:lnTo>
                  <a:lnTo>
                    <a:pt x="28666" y="122239"/>
                  </a:lnTo>
                  <a:lnTo>
                    <a:pt x="48285" y="130380"/>
                  </a:lnTo>
                  <a:lnTo>
                    <a:pt x="108200" y="1368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84310" y="3116435"/>
              <a:ext cx="1631918" cy="94757"/>
            </a:xfrm>
            <a:custGeom>
              <a:avLst/>
              <a:gdLst/>
              <a:ahLst/>
              <a:cxnLst/>
              <a:rect l="0" t="0" r="0" b="0"/>
              <a:pathLst>
                <a:path w="1631918" h="94757">
                  <a:moveTo>
                    <a:pt x="1631917" y="0"/>
                  </a:moveTo>
                  <a:lnTo>
                    <a:pt x="1573301" y="9065"/>
                  </a:lnTo>
                  <a:lnTo>
                    <a:pt x="1520297" y="18645"/>
                  </a:lnTo>
                  <a:lnTo>
                    <a:pt x="1468579" y="28682"/>
                  </a:lnTo>
                  <a:lnTo>
                    <a:pt x="1408320" y="31012"/>
                  </a:lnTo>
                  <a:lnTo>
                    <a:pt x="1352527" y="39877"/>
                  </a:lnTo>
                  <a:lnTo>
                    <a:pt x="1290059" y="50730"/>
                  </a:lnTo>
                  <a:lnTo>
                    <a:pt x="1227825" y="52265"/>
                  </a:lnTo>
                  <a:lnTo>
                    <a:pt x="1169258" y="55688"/>
                  </a:lnTo>
                  <a:lnTo>
                    <a:pt x="1112629" y="61693"/>
                  </a:lnTo>
                  <a:lnTo>
                    <a:pt x="1056383" y="62879"/>
                  </a:lnTo>
                  <a:lnTo>
                    <a:pt x="1000212" y="63113"/>
                  </a:lnTo>
                  <a:lnTo>
                    <a:pt x="944057" y="63160"/>
                  </a:lnTo>
                  <a:lnTo>
                    <a:pt x="880668" y="63169"/>
                  </a:lnTo>
                  <a:lnTo>
                    <a:pt x="821874" y="63171"/>
                  </a:lnTo>
                  <a:lnTo>
                    <a:pt x="765200" y="63171"/>
                  </a:lnTo>
                  <a:lnTo>
                    <a:pt x="707775" y="64341"/>
                  </a:lnTo>
                  <a:lnTo>
                    <a:pt x="658407" y="70407"/>
                  </a:lnTo>
                  <a:lnTo>
                    <a:pt x="606735" y="72724"/>
                  </a:lnTo>
                  <a:lnTo>
                    <a:pt x="555550" y="74580"/>
                  </a:lnTo>
                  <a:lnTo>
                    <a:pt x="495740" y="81975"/>
                  </a:lnTo>
                  <a:lnTo>
                    <a:pt x="433277" y="83783"/>
                  </a:lnTo>
                  <a:lnTo>
                    <a:pt x="373018" y="84140"/>
                  </a:lnTo>
                  <a:lnTo>
                    <a:pt x="316055" y="84210"/>
                  </a:lnTo>
                  <a:lnTo>
                    <a:pt x="259743" y="89814"/>
                  </a:lnTo>
                  <a:lnTo>
                    <a:pt x="196323" y="86544"/>
                  </a:lnTo>
                  <a:lnTo>
                    <a:pt x="137523" y="87805"/>
                  </a:lnTo>
                  <a:lnTo>
                    <a:pt x="80848" y="93383"/>
                  </a:lnTo>
                  <a:lnTo>
                    <a:pt x="22036" y="9448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42570" y="296903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77988" y="11178"/>
                  </a:lnTo>
                  <a:lnTo>
                    <a:pt x="20336" y="197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516310" y="2807420"/>
              <a:ext cx="221100" cy="309016"/>
            </a:xfrm>
            <a:custGeom>
              <a:avLst/>
              <a:gdLst/>
              <a:ahLst/>
              <a:cxnLst/>
              <a:rect l="0" t="0" r="0" b="0"/>
              <a:pathLst>
                <a:path w="221100" h="309016">
                  <a:moveTo>
                    <a:pt x="0" y="298486"/>
                  </a:moveTo>
                  <a:lnTo>
                    <a:pt x="5590" y="236394"/>
                  </a:lnTo>
                  <a:lnTo>
                    <a:pt x="29665" y="182815"/>
                  </a:lnTo>
                  <a:lnTo>
                    <a:pt x="48880" y="121644"/>
                  </a:lnTo>
                  <a:lnTo>
                    <a:pt x="60002" y="66589"/>
                  </a:lnTo>
                  <a:lnTo>
                    <a:pt x="68135" y="16243"/>
                  </a:lnTo>
                  <a:lnTo>
                    <a:pt x="74669" y="8549"/>
                  </a:lnTo>
                  <a:lnTo>
                    <a:pt x="94408" y="0"/>
                  </a:lnTo>
                  <a:lnTo>
                    <a:pt x="101543" y="2399"/>
                  </a:lnTo>
                  <a:lnTo>
                    <a:pt x="106300" y="8678"/>
                  </a:lnTo>
                  <a:lnTo>
                    <a:pt x="129551" y="67298"/>
                  </a:lnTo>
                  <a:lnTo>
                    <a:pt x="153454" y="126795"/>
                  </a:lnTo>
                  <a:lnTo>
                    <a:pt x="171839" y="182247"/>
                  </a:lnTo>
                  <a:lnTo>
                    <a:pt x="189497" y="243592"/>
                  </a:lnTo>
                  <a:lnTo>
                    <a:pt x="207059" y="294680"/>
                  </a:lnTo>
                  <a:lnTo>
                    <a:pt x="221099" y="3090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600538" y="3011150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0"/>
                  </a:lnTo>
                  <a:lnTo>
                    <a:pt x="1879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929328" y="2937450"/>
              <a:ext cx="81823" cy="150299"/>
            </a:xfrm>
            <a:custGeom>
              <a:avLst/>
              <a:gdLst/>
              <a:ahLst/>
              <a:cxnLst/>
              <a:rect l="0" t="0" r="0" b="0"/>
              <a:pathLst>
                <a:path w="81823" h="150299">
                  <a:moveTo>
                    <a:pt x="8122" y="63171"/>
                  </a:moveTo>
                  <a:lnTo>
                    <a:pt x="26081" y="124282"/>
                  </a:lnTo>
                  <a:lnTo>
                    <a:pt x="33981" y="150298"/>
                  </a:lnTo>
                  <a:lnTo>
                    <a:pt x="5716" y="93638"/>
                  </a:lnTo>
                  <a:lnTo>
                    <a:pt x="0" y="57250"/>
                  </a:lnTo>
                  <a:lnTo>
                    <a:pt x="4903" y="36753"/>
                  </a:lnTo>
                  <a:lnTo>
                    <a:pt x="9485" y="28012"/>
                  </a:lnTo>
                  <a:lnTo>
                    <a:pt x="23936" y="15180"/>
                  </a:lnTo>
                  <a:lnTo>
                    <a:pt x="42057" y="6747"/>
                  </a:lnTo>
                  <a:lnTo>
                    <a:pt x="818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077509" y="2965774"/>
              <a:ext cx="133683" cy="119076"/>
            </a:xfrm>
            <a:custGeom>
              <a:avLst/>
              <a:gdLst/>
              <a:ahLst/>
              <a:cxnLst/>
              <a:rect l="0" t="0" r="0" b="0"/>
              <a:pathLst>
                <a:path w="133683" h="119076">
                  <a:moveTo>
                    <a:pt x="81040" y="34847"/>
                  </a:moveTo>
                  <a:lnTo>
                    <a:pt x="75451" y="18080"/>
                  </a:lnTo>
                  <a:lnTo>
                    <a:pt x="63348" y="6728"/>
                  </a:lnTo>
                  <a:lnTo>
                    <a:pt x="55207" y="2063"/>
                  </a:lnTo>
                  <a:lnTo>
                    <a:pt x="36804" y="0"/>
                  </a:lnTo>
                  <a:lnTo>
                    <a:pt x="26982" y="1087"/>
                  </a:lnTo>
                  <a:lnTo>
                    <a:pt x="19265" y="5321"/>
                  </a:lnTo>
                  <a:lnTo>
                    <a:pt x="7571" y="19385"/>
                  </a:lnTo>
                  <a:lnTo>
                    <a:pt x="0" y="52623"/>
                  </a:lnTo>
                  <a:lnTo>
                    <a:pt x="3346" y="86518"/>
                  </a:lnTo>
                  <a:lnTo>
                    <a:pt x="8187" y="95031"/>
                  </a:lnTo>
                  <a:lnTo>
                    <a:pt x="22924" y="107609"/>
                  </a:lnTo>
                  <a:lnTo>
                    <a:pt x="31768" y="110261"/>
                  </a:lnTo>
                  <a:lnTo>
                    <a:pt x="50952" y="110089"/>
                  </a:lnTo>
                  <a:lnTo>
                    <a:pt x="58642" y="106065"/>
                  </a:lnTo>
                  <a:lnTo>
                    <a:pt x="70305" y="92236"/>
                  </a:lnTo>
                  <a:lnTo>
                    <a:pt x="83449" y="64719"/>
                  </a:lnTo>
                  <a:lnTo>
                    <a:pt x="87325" y="61781"/>
                  </a:lnTo>
                  <a:lnTo>
                    <a:pt x="91079" y="63331"/>
                  </a:lnTo>
                  <a:lnTo>
                    <a:pt x="133682" y="1190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3190134" y="2779523"/>
            <a:ext cx="1674032" cy="298515"/>
            <a:chOff x="3190134" y="2779523"/>
            <a:chExt cx="1674032" cy="298515"/>
          </a:xfrm>
        </p:grpSpPr>
        <p:sp>
          <p:nvSpPr>
            <p:cNvPr id="153" name="Freeform 152"/>
            <p:cNvSpPr/>
            <p:nvPr/>
          </p:nvSpPr>
          <p:spPr>
            <a:xfrm>
              <a:off x="3253305" y="2779523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6789" y="167322"/>
                  </a:lnTo>
                  <a:lnTo>
                    <a:pt x="23334" y="221568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190134" y="2916393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99311" y="9066"/>
                  </a:lnTo>
                  <a:lnTo>
                    <a:pt x="42714" y="2178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382508" y="2905855"/>
              <a:ext cx="118435" cy="168467"/>
            </a:xfrm>
            <a:custGeom>
              <a:avLst/>
              <a:gdLst/>
              <a:ahLst/>
              <a:cxnLst/>
              <a:rect l="0" t="0" r="0" b="0"/>
              <a:pathLst>
                <a:path w="118435" h="168467">
                  <a:moveTo>
                    <a:pt x="28725" y="84238"/>
                  </a:moveTo>
                  <a:lnTo>
                    <a:pt x="66203" y="75905"/>
                  </a:lnTo>
                  <a:lnTo>
                    <a:pt x="88665" y="72345"/>
                  </a:lnTo>
                  <a:lnTo>
                    <a:pt x="106448" y="62965"/>
                  </a:lnTo>
                  <a:lnTo>
                    <a:pt x="112125" y="54848"/>
                  </a:lnTo>
                  <a:lnTo>
                    <a:pt x="118434" y="33351"/>
                  </a:lnTo>
                  <a:lnTo>
                    <a:pt x="116607" y="23407"/>
                  </a:lnTo>
                  <a:lnTo>
                    <a:pt x="105219" y="6119"/>
                  </a:lnTo>
                  <a:lnTo>
                    <a:pt x="97268" y="1743"/>
                  </a:lnTo>
                  <a:lnTo>
                    <a:pt x="79076" y="0"/>
                  </a:lnTo>
                  <a:lnTo>
                    <a:pt x="49103" y="11185"/>
                  </a:lnTo>
                  <a:lnTo>
                    <a:pt x="23584" y="29317"/>
                  </a:lnTo>
                  <a:lnTo>
                    <a:pt x="6795" y="55097"/>
                  </a:lnTo>
                  <a:lnTo>
                    <a:pt x="0" y="90552"/>
                  </a:lnTo>
                  <a:lnTo>
                    <a:pt x="3576" y="125103"/>
                  </a:lnTo>
                  <a:lnTo>
                    <a:pt x="8450" y="133708"/>
                  </a:lnTo>
                  <a:lnTo>
                    <a:pt x="23223" y="146389"/>
                  </a:lnTo>
                  <a:lnTo>
                    <a:pt x="51271" y="160105"/>
                  </a:lnTo>
                  <a:lnTo>
                    <a:pt x="102424" y="1684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811316" y="2947979"/>
              <a:ext cx="216377" cy="130059"/>
            </a:xfrm>
            <a:custGeom>
              <a:avLst/>
              <a:gdLst/>
              <a:ahLst/>
              <a:cxnLst/>
              <a:rect l="0" t="0" r="0" b="0"/>
              <a:pathLst>
                <a:path w="216377" h="130059">
                  <a:moveTo>
                    <a:pt x="0" y="0"/>
                  </a:moveTo>
                  <a:lnTo>
                    <a:pt x="5589" y="62093"/>
                  </a:lnTo>
                  <a:lnTo>
                    <a:pt x="19128" y="103902"/>
                  </a:lnTo>
                  <a:lnTo>
                    <a:pt x="30338" y="120658"/>
                  </a:lnTo>
                  <a:lnTo>
                    <a:pt x="37773" y="123722"/>
                  </a:lnTo>
                  <a:lnTo>
                    <a:pt x="46239" y="123426"/>
                  </a:lnTo>
                  <a:lnTo>
                    <a:pt x="55392" y="120888"/>
                  </a:lnTo>
                  <a:lnTo>
                    <a:pt x="71802" y="108710"/>
                  </a:lnTo>
                  <a:lnTo>
                    <a:pt x="79453" y="100550"/>
                  </a:lnTo>
                  <a:lnTo>
                    <a:pt x="86894" y="97449"/>
                  </a:lnTo>
                  <a:lnTo>
                    <a:pt x="94194" y="97721"/>
                  </a:lnTo>
                  <a:lnTo>
                    <a:pt x="108544" y="104263"/>
                  </a:lnTo>
                  <a:lnTo>
                    <a:pt x="149446" y="128561"/>
                  </a:lnTo>
                  <a:lnTo>
                    <a:pt x="169366" y="130058"/>
                  </a:lnTo>
                  <a:lnTo>
                    <a:pt x="188747" y="125654"/>
                  </a:lnTo>
                  <a:lnTo>
                    <a:pt x="205160" y="115898"/>
                  </a:lnTo>
                  <a:lnTo>
                    <a:pt x="210473" y="107681"/>
                  </a:lnTo>
                  <a:lnTo>
                    <a:pt x="216376" y="86073"/>
                  </a:lnTo>
                  <a:lnTo>
                    <a:pt x="214110" y="53189"/>
                  </a:lnTo>
                  <a:lnTo>
                    <a:pt x="200041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106114" y="3000621"/>
              <a:ext cx="10529" cy="63172"/>
            </a:xfrm>
            <a:custGeom>
              <a:avLst/>
              <a:gdLst/>
              <a:ahLst/>
              <a:cxnLst/>
              <a:rect l="0" t="0" r="0" b="0"/>
              <a:pathLst>
                <a:path w="10529" h="63172">
                  <a:moveTo>
                    <a:pt x="10528" y="0"/>
                  </a:moveTo>
                  <a:lnTo>
                    <a:pt x="9358" y="3128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085057" y="29058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245180" y="2874279"/>
              <a:ext cx="18862" cy="200043"/>
            </a:xfrm>
            <a:custGeom>
              <a:avLst/>
              <a:gdLst/>
              <a:ahLst/>
              <a:cxnLst/>
              <a:rect l="0" t="0" r="0" b="0"/>
              <a:pathLst>
                <a:path w="18862" h="200043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12587" y="130197"/>
                  </a:lnTo>
                  <a:lnTo>
                    <a:pt x="18035" y="187609"/>
                  </a:lnTo>
                  <a:lnTo>
                    <a:pt x="18861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190342" y="296903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8864" y="8333"/>
                  </a:lnTo>
                  <a:lnTo>
                    <a:pt x="27300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190342" y="29795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348269" y="2842694"/>
              <a:ext cx="52643" cy="221031"/>
            </a:xfrm>
            <a:custGeom>
              <a:avLst/>
              <a:gdLst/>
              <a:ahLst/>
              <a:cxnLst/>
              <a:rect l="0" t="0" r="0" b="0"/>
              <a:pathLst>
                <a:path w="52643" h="221031">
                  <a:moveTo>
                    <a:pt x="0" y="0"/>
                  </a:moveTo>
                  <a:lnTo>
                    <a:pt x="8334" y="54144"/>
                  </a:lnTo>
                  <a:lnTo>
                    <a:pt x="18645" y="115794"/>
                  </a:lnTo>
                  <a:lnTo>
                    <a:pt x="35240" y="177364"/>
                  </a:lnTo>
                  <a:lnTo>
                    <a:pt x="40077" y="215679"/>
                  </a:lnTo>
                  <a:lnTo>
                    <a:pt x="38417" y="220995"/>
                  </a:lnTo>
                  <a:lnTo>
                    <a:pt x="34970" y="221030"/>
                  </a:lnTo>
                  <a:lnTo>
                    <a:pt x="30332" y="217543"/>
                  </a:lnTo>
                  <a:lnTo>
                    <a:pt x="28411" y="211709"/>
                  </a:lnTo>
                  <a:lnTo>
                    <a:pt x="30936" y="161630"/>
                  </a:lnTo>
                  <a:lnTo>
                    <a:pt x="37536" y="141636"/>
                  </a:lnTo>
                  <a:lnTo>
                    <a:pt x="52642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453554" y="2969036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15641" y="17981"/>
                  </a:lnTo>
                  <a:lnTo>
                    <a:pt x="37268" y="72014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730521" y="2955563"/>
              <a:ext cx="133645" cy="108230"/>
            </a:xfrm>
            <a:custGeom>
              <a:avLst/>
              <a:gdLst/>
              <a:ahLst/>
              <a:cxnLst/>
              <a:rect l="0" t="0" r="0" b="0"/>
              <a:pathLst>
                <a:path w="133645" h="108230">
                  <a:moveTo>
                    <a:pt x="91531" y="24001"/>
                  </a:moveTo>
                  <a:lnTo>
                    <a:pt x="73550" y="8360"/>
                  </a:lnTo>
                  <a:lnTo>
                    <a:pt x="56633" y="282"/>
                  </a:lnTo>
                  <a:lnTo>
                    <a:pt x="47208" y="0"/>
                  </a:lnTo>
                  <a:lnTo>
                    <a:pt x="27378" y="5925"/>
                  </a:lnTo>
                  <a:lnTo>
                    <a:pt x="13106" y="19477"/>
                  </a:lnTo>
                  <a:lnTo>
                    <a:pt x="7662" y="28004"/>
                  </a:lnTo>
                  <a:lnTo>
                    <a:pt x="0" y="62362"/>
                  </a:lnTo>
                  <a:lnTo>
                    <a:pt x="4447" y="85504"/>
                  </a:lnTo>
                  <a:lnTo>
                    <a:pt x="8908" y="96589"/>
                  </a:lnTo>
                  <a:lnTo>
                    <a:pt x="15392" y="102809"/>
                  </a:lnTo>
                  <a:lnTo>
                    <a:pt x="23224" y="105785"/>
                  </a:lnTo>
                  <a:lnTo>
                    <a:pt x="31955" y="106600"/>
                  </a:lnTo>
                  <a:lnTo>
                    <a:pt x="40115" y="103634"/>
                  </a:lnTo>
                  <a:lnTo>
                    <a:pt x="55421" y="90979"/>
                  </a:lnTo>
                  <a:lnTo>
                    <a:pt x="71602" y="64124"/>
                  </a:lnTo>
                  <a:lnTo>
                    <a:pt x="75906" y="61278"/>
                  </a:lnTo>
                  <a:lnTo>
                    <a:pt x="79944" y="62891"/>
                  </a:lnTo>
                  <a:lnTo>
                    <a:pt x="106816" y="90474"/>
                  </a:lnTo>
                  <a:lnTo>
                    <a:pt x="133644" y="108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5124318" y="2809457"/>
            <a:ext cx="2382502" cy="401735"/>
            <a:chOff x="5124318" y="2809457"/>
            <a:chExt cx="2382502" cy="401735"/>
          </a:xfrm>
        </p:grpSpPr>
        <p:sp>
          <p:nvSpPr>
            <p:cNvPr id="166" name="Freeform 165"/>
            <p:cNvSpPr/>
            <p:nvPr/>
          </p:nvSpPr>
          <p:spPr>
            <a:xfrm>
              <a:off x="5124318" y="2809457"/>
              <a:ext cx="118874" cy="269239"/>
            </a:xfrm>
            <a:custGeom>
              <a:avLst/>
              <a:gdLst/>
              <a:ahLst/>
              <a:cxnLst/>
              <a:rect l="0" t="0" r="0" b="0"/>
              <a:pathLst>
                <a:path w="118874" h="269239">
                  <a:moveTo>
                    <a:pt x="76759" y="180636"/>
                  </a:moveTo>
                  <a:lnTo>
                    <a:pt x="71170" y="163868"/>
                  </a:lnTo>
                  <a:lnTo>
                    <a:pt x="66014" y="160099"/>
                  </a:lnTo>
                  <a:lnTo>
                    <a:pt x="59067" y="158756"/>
                  </a:lnTo>
                  <a:lnTo>
                    <a:pt x="50927" y="159030"/>
                  </a:lnTo>
                  <a:lnTo>
                    <a:pt x="35643" y="165574"/>
                  </a:lnTo>
                  <a:lnTo>
                    <a:pt x="28291" y="170595"/>
                  </a:lnTo>
                  <a:lnTo>
                    <a:pt x="17003" y="185532"/>
                  </a:lnTo>
                  <a:lnTo>
                    <a:pt x="225" y="223717"/>
                  </a:lnTo>
                  <a:lnTo>
                    <a:pt x="0" y="233923"/>
                  </a:lnTo>
                  <a:lnTo>
                    <a:pt x="5989" y="254622"/>
                  </a:lnTo>
                  <a:lnTo>
                    <a:pt x="13202" y="261545"/>
                  </a:lnTo>
                  <a:lnTo>
                    <a:pt x="33694" y="269238"/>
                  </a:lnTo>
                  <a:lnTo>
                    <a:pt x="43370" y="267780"/>
                  </a:lnTo>
                  <a:lnTo>
                    <a:pt x="60360" y="256801"/>
                  </a:lnTo>
                  <a:lnTo>
                    <a:pt x="77490" y="230889"/>
                  </a:lnTo>
                  <a:lnTo>
                    <a:pt x="97450" y="177201"/>
                  </a:lnTo>
                  <a:lnTo>
                    <a:pt x="106193" y="123806"/>
                  </a:lnTo>
                  <a:lnTo>
                    <a:pt x="106750" y="62132"/>
                  </a:lnTo>
                  <a:lnTo>
                    <a:pt x="93635" y="2684"/>
                  </a:lnTo>
                  <a:lnTo>
                    <a:pt x="91519" y="0"/>
                  </a:lnTo>
                  <a:lnTo>
                    <a:pt x="90109" y="2890"/>
                  </a:lnTo>
                  <a:lnTo>
                    <a:pt x="87659" y="60956"/>
                  </a:lnTo>
                  <a:lnTo>
                    <a:pt x="90481" y="114275"/>
                  </a:lnTo>
                  <a:lnTo>
                    <a:pt x="101957" y="170127"/>
                  </a:lnTo>
                  <a:lnTo>
                    <a:pt x="115837" y="225655"/>
                  </a:lnTo>
                  <a:lnTo>
                    <a:pt x="118873" y="243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285306" y="2915860"/>
              <a:ext cx="95602" cy="137405"/>
            </a:xfrm>
            <a:custGeom>
              <a:avLst/>
              <a:gdLst/>
              <a:ahLst/>
              <a:cxnLst/>
              <a:rect l="0" t="0" r="0" b="0"/>
              <a:pathLst>
                <a:path w="95602" h="137405">
                  <a:moveTo>
                    <a:pt x="0" y="74233"/>
                  </a:moveTo>
                  <a:lnTo>
                    <a:pt x="53874" y="56275"/>
                  </a:lnTo>
                  <a:lnTo>
                    <a:pt x="74247" y="49484"/>
                  </a:lnTo>
                  <a:lnTo>
                    <a:pt x="88760" y="36327"/>
                  </a:lnTo>
                  <a:lnTo>
                    <a:pt x="94268" y="27906"/>
                  </a:lnTo>
                  <a:lnTo>
                    <a:pt x="95601" y="19951"/>
                  </a:lnTo>
                  <a:lnTo>
                    <a:pt x="94149" y="12309"/>
                  </a:lnTo>
                  <a:lnTo>
                    <a:pt x="90842" y="4874"/>
                  </a:lnTo>
                  <a:lnTo>
                    <a:pt x="85127" y="1088"/>
                  </a:lnTo>
                  <a:lnTo>
                    <a:pt x="69419" y="0"/>
                  </a:lnTo>
                  <a:lnTo>
                    <a:pt x="53859" y="6536"/>
                  </a:lnTo>
                  <a:lnTo>
                    <a:pt x="46435" y="11554"/>
                  </a:lnTo>
                  <a:lnTo>
                    <a:pt x="35065" y="26488"/>
                  </a:lnTo>
                  <a:lnTo>
                    <a:pt x="18234" y="64672"/>
                  </a:lnTo>
                  <a:lnTo>
                    <a:pt x="17072" y="88311"/>
                  </a:lnTo>
                  <a:lnTo>
                    <a:pt x="21625" y="112075"/>
                  </a:lnTo>
                  <a:lnTo>
                    <a:pt x="31448" y="130436"/>
                  </a:lnTo>
                  <a:lnTo>
                    <a:pt x="38512" y="135098"/>
                  </a:lnTo>
                  <a:lnTo>
                    <a:pt x="73699" y="1374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411647" y="2967592"/>
              <a:ext cx="115815" cy="85673"/>
            </a:xfrm>
            <a:custGeom>
              <a:avLst/>
              <a:gdLst/>
              <a:ahLst/>
              <a:cxnLst/>
              <a:rect l="0" t="0" r="0" b="0"/>
              <a:pathLst>
                <a:path w="115815" h="85673">
                  <a:moveTo>
                    <a:pt x="0" y="22501"/>
                  </a:moveTo>
                  <a:lnTo>
                    <a:pt x="0" y="44858"/>
                  </a:lnTo>
                  <a:lnTo>
                    <a:pt x="1170" y="47934"/>
                  </a:lnTo>
                  <a:lnTo>
                    <a:pt x="3120" y="46475"/>
                  </a:lnTo>
                  <a:lnTo>
                    <a:pt x="20244" y="18918"/>
                  </a:lnTo>
                  <a:lnTo>
                    <a:pt x="35904" y="6091"/>
                  </a:lnTo>
                  <a:lnTo>
                    <a:pt x="44993" y="1032"/>
                  </a:lnTo>
                  <a:lnTo>
                    <a:pt x="54562" y="0"/>
                  </a:lnTo>
                  <a:lnTo>
                    <a:pt x="74553" y="5091"/>
                  </a:lnTo>
                  <a:lnTo>
                    <a:pt x="88897" y="18273"/>
                  </a:lnTo>
                  <a:lnTo>
                    <a:pt x="107638" y="55331"/>
                  </a:lnTo>
                  <a:lnTo>
                    <a:pt x="115814" y="856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572773" y="2947979"/>
              <a:ext cx="88340" cy="118768"/>
            </a:xfrm>
            <a:custGeom>
              <a:avLst/>
              <a:gdLst/>
              <a:ahLst/>
              <a:cxnLst/>
              <a:rect l="0" t="0" r="0" b="0"/>
              <a:pathLst>
                <a:path w="88340" h="118768">
                  <a:moveTo>
                    <a:pt x="49444" y="10528"/>
                  </a:moveTo>
                  <a:lnTo>
                    <a:pt x="27087" y="16118"/>
                  </a:lnTo>
                  <a:lnTo>
                    <a:pt x="19332" y="21274"/>
                  </a:lnTo>
                  <a:lnTo>
                    <a:pt x="7595" y="36361"/>
                  </a:lnTo>
                  <a:lnTo>
                    <a:pt x="0" y="70175"/>
                  </a:lnTo>
                  <a:lnTo>
                    <a:pt x="4463" y="90071"/>
                  </a:lnTo>
                  <a:lnTo>
                    <a:pt x="8928" y="98652"/>
                  </a:lnTo>
                  <a:lnTo>
                    <a:pt x="23248" y="111306"/>
                  </a:lnTo>
                  <a:lnTo>
                    <a:pt x="31981" y="116318"/>
                  </a:lnTo>
                  <a:lnTo>
                    <a:pt x="51041" y="118767"/>
                  </a:lnTo>
                  <a:lnTo>
                    <a:pt x="61038" y="117783"/>
                  </a:lnTo>
                  <a:lnTo>
                    <a:pt x="68871" y="113617"/>
                  </a:lnTo>
                  <a:lnTo>
                    <a:pt x="80695" y="99629"/>
                  </a:lnTo>
                  <a:lnTo>
                    <a:pt x="88339" y="66435"/>
                  </a:lnTo>
                  <a:lnTo>
                    <a:pt x="85015" y="32553"/>
                  </a:lnTo>
                  <a:lnTo>
                    <a:pt x="76562" y="17197"/>
                  </a:lnTo>
                  <a:lnTo>
                    <a:pt x="5997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716974" y="2984870"/>
              <a:ext cx="168457" cy="78923"/>
            </a:xfrm>
            <a:custGeom>
              <a:avLst/>
              <a:gdLst/>
              <a:ahLst/>
              <a:cxnLst/>
              <a:rect l="0" t="0" r="0" b="0"/>
              <a:pathLst>
                <a:path w="168457" h="78923">
                  <a:moveTo>
                    <a:pt x="0" y="26280"/>
                  </a:moveTo>
                  <a:lnTo>
                    <a:pt x="6066" y="44477"/>
                  </a:lnTo>
                  <a:lnTo>
                    <a:pt x="3476" y="36707"/>
                  </a:lnTo>
                  <a:lnTo>
                    <a:pt x="6619" y="12602"/>
                  </a:lnTo>
                  <a:lnTo>
                    <a:pt x="12601" y="6633"/>
                  </a:lnTo>
                  <a:lnTo>
                    <a:pt x="31727" y="0"/>
                  </a:lnTo>
                  <a:lnTo>
                    <a:pt x="41038" y="571"/>
                  </a:lnTo>
                  <a:lnTo>
                    <a:pt x="57623" y="7445"/>
                  </a:lnTo>
                  <a:lnTo>
                    <a:pt x="69674" y="21418"/>
                  </a:lnTo>
                  <a:lnTo>
                    <a:pt x="74525" y="30058"/>
                  </a:lnTo>
                  <a:lnTo>
                    <a:pt x="77759" y="31138"/>
                  </a:lnTo>
                  <a:lnTo>
                    <a:pt x="79915" y="27179"/>
                  </a:lnTo>
                  <a:lnTo>
                    <a:pt x="81353" y="19860"/>
                  </a:lnTo>
                  <a:lnTo>
                    <a:pt x="85821" y="13811"/>
                  </a:lnTo>
                  <a:lnTo>
                    <a:pt x="100144" y="3971"/>
                  </a:lnTo>
                  <a:lnTo>
                    <a:pt x="118208" y="1937"/>
                  </a:lnTo>
                  <a:lnTo>
                    <a:pt x="127938" y="3032"/>
                  </a:lnTo>
                  <a:lnTo>
                    <a:pt x="135595" y="7272"/>
                  </a:lnTo>
                  <a:lnTo>
                    <a:pt x="147222" y="21341"/>
                  </a:lnTo>
                  <a:lnTo>
                    <a:pt x="164851" y="62891"/>
                  </a:lnTo>
                  <a:lnTo>
                    <a:pt x="168456" y="78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932484" y="2979564"/>
              <a:ext cx="16118" cy="73701"/>
            </a:xfrm>
            <a:custGeom>
              <a:avLst/>
              <a:gdLst/>
              <a:ahLst/>
              <a:cxnLst/>
              <a:rect l="0" t="0" r="0" b="0"/>
              <a:pathLst>
                <a:path w="16118" h="73701">
                  <a:moveTo>
                    <a:pt x="5588" y="0"/>
                  </a:moveTo>
                  <a:lnTo>
                    <a:pt x="0" y="16768"/>
                  </a:lnTo>
                  <a:lnTo>
                    <a:pt x="374" y="34359"/>
                  </a:lnTo>
                  <a:lnTo>
                    <a:pt x="4441" y="51536"/>
                  </a:lnTo>
                  <a:lnTo>
                    <a:pt x="16117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927544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022300" y="2978012"/>
              <a:ext cx="115815" cy="96310"/>
            </a:xfrm>
            <a:custGeom>
              <a:avLst/>
              <a:gdLst/>
              <a:ahLst/>
              <a:cxnLst/>
              <a:rect l="0" t="0" r="0" b="0"/>
              <a:pathLst>
                <a:path w="115815" h="96310">
                  <a:moveTo>
                    <a:pt x="0" y="43666"/>
                  </a:moveTo>
                  <a:lnTo>
                    <a:pt x="6066" y="61864"/>
                  </a:lnTo>
                  <a:lnTo>
                    <a:pt x="2317" y="45939"/>
                  </a:lnTo>
                  <a:lnTo>
                    <a:pt x="1030" y="24399"/>
                  </a:lnTo>
                  <a:lnTo>
                    <a:pt x="4196" y="15614"/>
                  </a:lnTo>
                  <a:lnTo>
                    <a:pt x="17073" y="2732"/>
                  </a:lnTo>
                  <a:lnTo>
                    <a:pt x="25420" y="0"/>
                  </a:lnTo>
                  <a:lnTo>
                    <a:pt x="44053" y="82"/>
                  </a:lnTo>
                  <a:lnTo>
                    <a:pt x="60913" y="7138"/>
                  </a:lnTo>
                  <a:lnTo>
                    <a:pt x="68685" y="12295"/>
                  </a:lnTo>
                  <a:lnTo>
                    <a:pt x="80439" y="27384"/>
                  </a:lnTo>
                  <a:lnTo>
                    <a:pt x="110167" y="79961"/>
                  </a:lnTo>
                  <a:lnTo>
                    <a:pt x="115814" y="963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6174184" y="2968758"/>
              <a:ext cx="142915" cy="137149"/>
            </a:xfrm>
            <a:custGeom>
              <a:avLst/>
              <a:gdLst/>
              <a:ahLst/>
              <a:cxnLst/>
              <a:rect l="0" t="0" r="0" b="0"/>
              <a:pathLst>
                <a:path w="142915" h="137149">
                  <a:moveTo>
                    <a:pt x="69215" y="52920"/>
                  </a:moveTo>
                  <a:lnTo>
                    <a:pt x="69215" y="30564"/>
                  </a:lnTo>
                  <a:lnTo>
                    <a:pt x="62975" y="13348"/>
                  </a:lnTo>
                  <a:lnTo>
                    <a:pt x="58036" y="5482"/>
                  </a:lnTo>
                  <a:lnTo>
                    <a:pt x="51234" y="1408"/>
                  </a:lnTo>
                  <a:lnTo>
                    <a:pt x="34317" y="0"/>
                  </a:lnTo>
                  <a:lnTo>
                    <a:pt x="18220" y="6394"/>
                  </a:lnTo>
                  <a:lnTo>
                    <a:pt x="10652" y="11374"/>
                  </a:lnTo>
                  <a:lnTo>
                    <a:pt x="5606" y="19374"/>
                  </a:lnTo>
                  <a:lnTo>
                    <a:pt x="0" y="40740"/>
                  </a:lnTo>
                  <a:lnTo>
                    <a:pt x="2433" y="73488"/>
                  </a:lnTo>
                  <a:lnTo>
                    <a:pt x="10678" y="91697"/>
                  </a:lnTo>
                  <a:lnTo>
                    <a:pt x="16152" y="99829"/>
                  </a:lnTo>
                  <a:lnTo>
                    <a:pt x="24481" y="105249"/>
                  </a:lnTo>
                  <a:lnTo>
                    <a:pt x="46213" y="111273"/>
                  </a:lnTo>
                  <a:lnTo>
                    <a:pt x="55050" y="109370"/>
                  </a:lnTo>
                  <a:lnTo>
                    <a:pt x="62112" y="104591"/>
                  </a:lnTo>
                  <a:lnTo>
                    <a:pt x="73076" y="89923"/>
                  </a:lnTo>
                  <a:lnTo>
                    <a:pt x="81850" y="71706"/>
                  </a:lnTo>
                  <a:lnTo>
                    <a:pt x="84657" y="70123"/>
                  </a:lnTo>
                  <a:lnTo>
                    <a:pt x="86528" y="73748"/>
                  </a:lnTo>
                  <a:lnTo>
                    <a:pt x="87776" y="80843"/>
                  </a:lnTo>
                  <a:lnTo>
                    <a:pt x="95401" y="94966"/>
                  </a:lnTo>
                  <a:lnTo>
                    <a:pt x="124872" y="127781"/>
                  </a:lnTo>
                  <a:lnTo>
                    <a:pt x="142914" y="1371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359212" y="2895336"/>
              <a:ext cx="10530" cy="200043"/>
            </a:xfrm>
            <a:custGeom>
              <a:avLst/>
              <a:gdLst/>
              <a:ahLst/>
              <a:cxnLst/>
              <a:rect l="0" t="0" r="0" b="0"/>
              <a:pathLst>
                <a:path w="10530" h="200043">
                  <a:moveTo>
                    <a:pt x="0" y="0"/>
                  </a:moveTo>
                  <a:lnTo>
                    <a:pt x="1" y="58617"/>
                  </a:lnTo>
                  <a:lnTo>
                    <a:pt x="1170" y="118857"/>
                  </a:lnTo>
                  <a:lnTo>
                    <a:pt x="8333" y="166978"/>
                  </a:lnTo>
                  <a:lnTo>
                    <a:pt x="10529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264456" y="2990093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26971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429649" y="3011150"/>
              <a:ext cx="98265" cy="108239"/>
            </a:xfrm>
            <a:custGeom>
              <a:avLst/>
              <a:gdLst/>
              <a:ahLst/>
              <a:cxnLst/>
              <a:rect l="0" t="0" r="0" b="0"/>
              <a:pathLst>
                <a:path w="98265" h="108239">
                  <a:moveTo>
                    <a:pt x="34848" y="0"/>
                  </a:moveTo>
                  <a:lnTo>
                    <a:pt x="18080" y="5589"/>
                  </a:lnTo>
                  <a:lnTo>
                    <a:pt x="6729" y="17692"/>
                  </a:lnTo>
                  <a:lnTo>
                    <a:pt x="2064" y="25832"/>
                  </a:lnTo>
                  <a:lnTo>
                    <a:pt x="0" y="47356"/>
                  </a:lnTo>
                  <a:lnTo>
                    <a:pt x="4152" y="70180"/>
                  </a:lnTo>
                  <a:lnTo>
                    <a:pt x="13796" y="88123"/>
                  </a:lnTo>
                  <a:lnTo>
                    <a:pt x="29001" y="100777"/>
                  </a:lnTo>
                  <a:lnTo>
                    <a:pt x="37969" y="105789"/>
                  </a:lnTo>
                  <a:lnTo>
                    <a:pt x="57293" y="108238"/>
                  </a:lnTo>
                  <a:lnTo>
                    <a:pt x="67359" y="107254"/>
                  </a:lnTo>
                  <a:lnTo>
                    <a:pt x="84782" y="96801"/>
                  </a:lnTo>
                  <a:lnTo>
                    <a:pt x="92704" y="89101"/>
                  </a:lnTo>
                  <a:lnTo>
                    <a:pt x="96816" y="80457"/>
                  </a:lnTo>
                  <a:lnTo>
                    <a:pt x="98264" y="61495"/>
                  </a:lnTo>
                  <a:lnTo>
                    <a:pt x="91890" y="44489"/>
                  </a:lnTo>
                  <a:lnTo>
                    <a:pt x="81257" y="30301"/>
                  </a:lnTo>
                  <a:lnTo>
                    <a:pt x="55905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538197" y="2972313"/>
              <a:ext cx="115814" cy="111322"/>
            </a:xfrm>
            <a:custGeom>
              <a:avLst/>
              <a:gdLst/>
              <a:ahLst/>
              <a:cxnLst/>
              <a:rect l="0" t="0" r="0" b="0"/>
              <a:pathLst>
                <a:path w="115814" h="111322">
                  <a:moveTo>
                    <a:pt x="0" y="49365"/>
                  </a:moveTo>
                  <a:lnTo>
                    <a:pt x="51717" y="111321"/>
                  </a:lnTo>
                  <a:lnTo>
                    <a:pt x="47942" y="107707"/>
                  </a:lnTo>
                  <a:lnTo>
                    <a:pt x="27971" y="58545"/>
                  </a:lnTo>
                  <a:lnTo>
                    <a:pt x="27249" y="38238"/>
                  </a:lnTo>
                  <a:lnTo>
                    <a:pt x="28695" y="27909"/>
                  </a:lnTo>
                  <a:lnTo>
                    <a:pt x="33167" y="19853"/>
                  </a:lnTo>
                  <a:lnTo>
                    <a:pt x="47497" y="7783"/>
                  </a:lnTo>
                  <a:lnTo>
                    <a:pt x="80883" y="0"/>
                  </a:lnTo>
                  <a:lnTo>
                    <a:pt x="97559" y="1299"/>
                  </a:lnTo>
                  <a:lnTo>
                    <a:pt x="115813" y="72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871967" y="3000621"/>
              <a:ext cx="108544" cy="111125"/>
            </a:xfrm>
            <a:custGeom>
              <a:avLst/>
              <a:gdLst/>
              <a:ahLst/>
              <a:cxnLst/>
              <a:rect l="0" t="0" r="0" b="0"/>
              <a:pathLst>
                <a:path w="108544" h="111125">
                  <a:moveTo>
                    <a:pt x="66313" y="10529"/>
                  </a:moveTo>
                  <a:lnTo>
                    <a:pt x="43956" y="10529"/>
                  </a:lnTo>
                  <a:lnTo>
                    <a:pt x="26740" y="16768"/>
                  </a:lnTo>
                  <a:lnTo>
                    <a:pt x="18874" y="21707"/>
                  </a:lnTo>
                  <a:lnTo>
                    <a:pt x="7014" y="36554"/>
                  </a:lnTo>
                  <a:lnTo>
                    <a:pt x="2214" y="45426"/>
                  </a:lnTo>
                  <a:lnTo>
                    <a:pt x="0" y="64644"/>
                  </a:lnTo>
                  <a:lnTo>
                    <a:pt x="4085" y="83713"/>
                  </a:lnTo>
                  <a:lnTo>
                    <a:pt x="13699" y="99987"/>
                  </a:lnTo>
                  <a:lnTo>
                    <a:pt x="21878" y="105263"/>
                  </a:lnTo>
                  <a:lnTo>
                    <a:pt x="43444" y="111124"/>
                  </a:lnTo>
                  <a:lnTo>
                    <a:pt x="65507" y="107491"/>
                  </a:lnTo>
                  <a:lnTo>
                    <a:pt x="85842" y="96907"/>
                  </a:lnTo>
                  <a:lnTo>
                    <a:pt x="102678" y="80505"/>
                  </a:lnTo>
                  <a:lnTo>
                    <a:pt x="106934" y="71217"/>
                  </a:lnTo>
                  <a:lnTo>
                    <a:pt x="108543" y="51540"/>
                  </a:lnTo>
                  <a:lnTo>
                    <a:pt x="102239" y="34215"/>
                  </a:lnTo>
                  <a:lnTo>
                    <a:pt x="91776" y="14428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056130" y="2874279"/>
              <a:ext cx="71663" cy="252685"/>
            </a:xfrm>
            <a:custGeom>
              <a:avLst/>
              <a:gdLst/>
              <a:ahLst/>
              <a:cxnLst/>
              <a:rect l="0" t="0" r="0" b="0"/>
              <a:pathLst>
                <a:path w="71663" h="252685">
                  <a:moveTo>
                    <a:pt x="40077" y="252684"/>
                  </a:moveTo>
                  <a:lnTo>
                    <a:pt x="31744" y="215206"/>
                  </a:lnTo>
                  <a:lnTo>
                    <a:pt x="24393" y="163783"/>
                  </a:lnTo>
                  <a:lnTo>
                    <a:pt x="11676" y="109735"/>
                  </a:lnTo>
                  <a:lnTo>
                    <a:pt x="0" y="47640"/>
                  </a:lnTo>
                  <a:lnTo>
                    <a:pt x="5107" y="26633"/>
                  </a:lnTo>
                  <a:lnTo>
                    <a:pt x="9745" y="17755"/>
                  </a:lnTo>
                  <a:lnTo>
                    <a:pt x="17516" y="11837"/>
                  </a:lnTo>
                  <a:lnTo>
                    <a:pt x="54251" y="2339"/>
                  </a:lnTo>
                  <a:lnTo>
                    <a:pt x="7166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980394" y="299009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83843" y="6403"/>
                  </a:lnTo>
                  <a:lnTo>
                    <a:pt x="26320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477428" y="2916393"/>
              <a:ext cx="29392" cy="294799"/>
            </a:xfrm>
            <a:custGeom>
              <a:avLst/>
              <a:gdLst/>
              <a:ahLst/>
              <a:cxnLst/>
              <a:rect l="0" t="0" r="0" b="0"/>
              <a:pathLst>
                <a:path w="29392" h="294799">
                  <a:moveTo>
                    <a:pt x="8333" y="0"/>
                  </a:moveTo>
                  <a:lnTo>
                    <a:pt x="0" y="52051"/>
                  </a:lnTo>
                  <a:lnTo>
                    <a:pt x="3827" y="111538"/>
                  </a:lnTo>
                  <a:lnTo>
                    <a:pt x="6998" y="162900"/>
                  </a:lnTo>
                  <a:lnTo>
                    <a:pt x="16475" y="220261"/>
                  </a:lnTo>
                  <a:lnTo>
                    <a:pt x="26493" y="273013"/>
                  </a:lnTo>
                  <a:lnTo>
                    <a:pt x="2939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442196" y="147398"/>
            <a:ext cx="8791297" cy="1084437"/>
            <a:chOff x="442196" y="147398"/>
            <a:chExt cx="8791297" cy="1084437"/>
          </a:xfrm>
        </p:grpSpPr>
        <p:sp>
          <p:nvSpPr>
            <p:cNvPr id="2" name="Freeform 1"/>
            <p:cNvSpPr/>
            <p:nvPr/>
          </p:nvSpPr>
          <p:spPr>
            <a:xfrm>
              <a:off x="589595" y="221098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3120" y="42692"/>
                  </a:lnTo>
                  <a:lnTo>
                    <a:pt x="14655" y="101110"/>
                  </a:lnTo>
                  <a:lnTo>
                    <a:pt x="19160" y="148631"/>
                  </a:lnTo>
                  <a:lnTo>
                    <a:pt x="20495" y="203526"/>
                  </a:lnTo>
                  <a:lnTo>
                    <a:pt x="26480" y="258656"/>
                  </a:lnTo>
                  <a:lnTo>
                    <a:pt x="31747" y="320111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150110"/>
              <a:ext cx="349425" cy="239445"/>
            </a:xfrm>
            <a:custGeom>
              <a:avLst/>
              <a:gdLst/>
              <a:ahLst/>
              <a:cxnLst/>
              <a:rect l="0" t="0" r="0" b="0"/>
              <a:pathLst>
                <a:path w="349425" h="239445">
                  <a:moveTo>
                    <a:pt x="0" y="144687"/>
                  </a:moveTo>
                  <a:lnTo>
                    <a:pt x="14573" y="101996"/>
                  </a:lnTo>
                  <a:lnTo>
                    <a:pt x="46156" y="58260"/>
                  </a:lnTo>
                  <a:lnTo>
                    <a:pt x="86378" y="22028"/>
                  </a:lnTo>
                  <a:lnTo>
                    <a:pt x="122040" y="6438"/>
                  </a:lnTo>
                  <a:lnTo>
                    <a:pt x="162242" y="0"/>
                  </a:lnTo>
                  <a:lnTo>
                    <a:pt x="223814" y="6229"/>
                  </a:lnTo>
                  <a:lnTo>
                    <a:pt x="272198" y="21845"/>
                  </a:lnTo>
                  <a:lnTo>
                    <a:pt x="292943" y="35108"/>
                  </a:lnTo>
                  <a:lnTo>
                    <a:pt x="332696" y="82337"/>
                  </a:lnTo>
                  <a:lnTo>
                    <a:pt x="348661" y="113345"/>
                  </a:lnTo>
                  <a:lnTo>
                    <a:pt x="349424" y="123793"/>
                  </a:lnTo>
                  <a:lnTo>
                    <a:pt x="344033" y="144760"/>
                  </a:lnTo>
                  <a:lnTo>
                    <a:pt x="321508" y="178410"/>
                  </a:lnTo>
                  <a:lnTo>
                    <a:pt x="300243" y="199263"/>
                  </a:lnTo>
                  <a:lnTo>
                    <a:pt x="240688" y="228618"/>
                  </a:lnTo>
                  <a:lnTo>
                    <a:pt x="231627" y="239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89637" y="379043"/>
              <a:ext cx="168457" cy="161776"/>
            </a:xfrm>
            <a:custGeom>
              <a:avLst/>
              <a:gdLst/>
              <a:ahLst/>
              <a:cxnLst/>
              <a:rect l="0" t="0" r="0" b="0"/>
              <a:pathLst>
                <a:path w="168457" h="161776">
                  <a:moveTo>
                    <a:pt x="0" y="84210"/>
                  </a:moveTo>
                  <a:lnTo>
                    <a:pt x="58617" y="84210"/>
                  </a:lnTo>
                  <a:lnTo>
                    <a:pt x="111621" y="83041"/>
                  </a:lnTo>
                  <a:lnTo>
                    <a:pt x="144987" y="74635"/>
                  </a:lnTo>
                  <a:lnTo>
                    <a:pt x="162314" y="63967"/>
                  </a:lnTo>
                  <a:lnTo>
                    <a:pt x="166701" y="55507"/>
                  </a:lnTo>
                  <a:lnTo>
                    <a:pt x="168456" y="33629"/>
                  </a:lnTo>
                  <a:lnTo>
                    <a:pt x="163777" y="23583"/>
                  </a:lnTo>
                  <a:lnTo>
                    <a:pt x="146099" y="6182"/>
                  </a:lnTo>
                  <a:lnTo>
                    <a:pt x="134834" y="1776"/>
                  </a:lnTo>
                  <a:lnTo>
                    <a:pt x="109839" y="0"/>
                  </a:lnTo>
                  <a:lnTo>
                    <a:pt x="69460" y="5577"/>
                  </a:lnTo>
                  <a:lnTo>
                    <a:pt x="48028" y="17677"/>
                  </a:lnTo>
                  <a:lnTo>
                    <a:pt x="39038" y="25817"/>
                  </a:lnTo>
                  <a:lnTo>
                    <a:pt x="29049" y="47339"/>
                  </a:lnTo>
                  <a:lnTo>
                    <a:pt x="25779" y="72502"/>
                  </a:lnTo>
                  <a:lnTo>
                    <a:pt x="28225" y="99284"/>
                  </a:lnTo>
                  <a:lnTo>
                    <a:pt x="39450" y="120546"/>
                  </a:lnTo>
                  <a:lnTo>
                    <a:pt x="56138" y="136624"/>
                  </a:lnTo>
                  <a:lnTo>
                    <a:pt x="105745" y="160465"/>
                  </a:lnTo>
                  <a:lnTo>
                    <a:pt x="126546" y="161775"/>
                  </a:lnTo>
                  <a:lnTo>
                    <a:pt x="168456" y="1579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42321" y="389554"/>
              <a:ext cx="84229" cy="154278"/>
            </a:xfrm>
            <a:custGeom>
              <a:avLst/>
              <a:gdLst/>
              <a:ahLst/>
              <a:cxnLst/>
              <a:rect l="0" t="0" r="0" b="0"/>
              <a:pathLst>
                <a:path w="84229" h="154278">
                  <a:moveTo>
                    <a:pt x="0" y="73699"/>
                  </a:moveTo>
                  <a:lnTo>
                    <a:pt x="14572" y="116391"/>
                  </a:lnTo>
                  <a:lnTo>
                    <a:pt x="39403" y="152452"/>
                  </a:lnTo>
                  <a:lnTo>
                    <a:pt x="42646" y="154277"/>
                  </a:lnTo>
                  <a:lnTo>
                    <a:pt x="43639" y="151984"/>
                  </a:lnTo>
                  <a:lnTo>
                    <a:pt x="27549" y="93792"/>
                  </a:lnTo>
                  <a:lnTo>
                    <a:pt x="17391" y="62885"/>
                  </a:lnTo>
                  <a:lnTo>
                    <a:pt x="17443" y="53622"/>
                  </a:lnTo>
                  <a:lnTo>
                    <a:pt x="23740" y="37090"/>
                  </a:lnTo>
                  <a:lnTo>
                    <a:pt x="40439" y="14629"/>
                  </a:lnTo>
                  <a:lnTo>
                    <a:pt x="56577" y="650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39040" y="376081"/>
              <a:ext cx="150722" cy="157788"/>
            </a:xfrm>
            <a:custGeom>
              <a:avLst/>
              <a:gdLst/>
              <a:ahLst/>
              <a:cxnLst/>
              <a:rect l="0" t="0" r="0" b="0"/>
              <a:pathLst>
                <a:path w="150722" h="157788">
                  <a:moveTo>
                    <a:pt x="98079" y="24001"/>
                  </a:moveTo>
                  <a:lnTo>
                    <a:pt x="80098" y="8360"/>
                  </a:lnTo>
                  <a:lnTo>
                    <a:pt x="63181" y="282"/>
                  </a:lnTo>
                  <a:lnTo>
                    <a:pt x="54926" y="0"/>
                  </a:lnTo>
                  <a:lnTo>
                    <a:pt x="39515" y="5925"/>
                  </a:lnTo>
                  <a:lnTo>
                    <a:pt x="17686" y="22415"/>
                  </a:lnTo>
                  <a:lnTo>
                    <a:pt x="1989" y="47708"/>
                  </a:lnTo>
                  <a:lnTo>
                    <a:pt x="0" y="67293"/>
                  </a:lnTo>
                  <a:lnTo>
                    <a:pt x="8255" y="108462"/>
                  </a:lnTo>
                  <a:lnTo>
                    <a:pt x="23371" y="134295"/>
                  </a:lnTo>
                  <a:lnTo>
                    <a:pt x="39139" y="146330"/>
                  </a:lnTo>
                  <a:lnTo>
                    <a:pt x="59015" y="154409"/>
                  </a:lnTo>
                  <a:lnTo>
                    <a:pt x="95343" y="157787"/>
                  </a:lnTo>
                  <a:lnTo>
                    <a:pt x="150721" y="150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4343" y="392967"/>
              <a:ext cx="123875" cy="157609"/>
            </a:xfrm>
            <a:custGeom>
              <a:avLst/>
              <a:gdLst/>
              <a:ahLst/>
              <a:cxnLst/>
              <a:rect l="0" t="0" r="0" b="0"/>
              <a:pathLst>
                <a:path w="123875" h="157609">
                  <a:moveTo>
                    <a:pt x="29118" y="70286"/>
                  </a:moveTo>
                  <a:lnTo>
                    <a:pt x="71809" y="67167"/>
                  </a:lnTo>
                  <a:lnTo>
                    <a:pt x="113460" y="55632"/>
                  </a:lnTo>
                  <a:lnTo>
                    <a:pt x="119271" y="48819"/>
                  </a:lnTo>
                  <a:lnTo>
                    <a:pt x="121975" y="39597"/>
                  </a:lnTo>
                  <a:lnTo>
                    <a:pt x="122608" y="28770"/>
                  </a:lnTo>
                  <a:lnTo>
                    <a:pt x="119521" y="20382"/>
                  </a:lnTo>
                  <a:lnTo>
                    <a:pt x="106732" y="7942"/>
                  </a:lnTo>
                  <a:lnTo>
                    <a:pt x="86229" y="1634"/>
                  </a:lnTo>
                  <a:lnTo>
                    <a:pt x="62690" y="0"/>
                  </a:lnTo>
                  <a:lnTo>
                    <a:pt x="40529" y="3173"/>
                  </a:lnTo>
                  <a:lnTo>
                    <a:pt x="32046" y="7997"/>
                  </a:lnTo>
                  <a:lnTo>
                    <a:pt x="19501" y="22715"/>
                  </a:lnTo>
                  <a:lnTo>
                    <a:pt x="5861" y="50732"/>
                  </a:lnTo>
                  <a:lnTo>
                    <a:pt x="0" y="86849"/>
                  </a:lnTo>
                  <a:lnTo>
                    <a:pt x="4868" y="107283"/>
                  </a:lnTo>
                  <a:lnTo>
                    <a:pt x="27057" y="139466"/>
                  </a:lnTo>
                  <a:lnTo>
                    <a:pt x="46529" y="150946"/>
                  </a:lnTo>
                  <a:lnTo>
                    <a:pt x="69612" y="157608"/>
                  </a:lnTo>
                  <a:lnTo>
                    <a:pt x="91568" y="156669"/>
                  </a:lnTo>
                  <a:lnTo>
                    <a:pt x="106787" y="152352"/>
                  </a:lnTo>
                  <a:lnTo>
                    <a:pt x="123874" y="143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0860" y="410480"/>
              <a:ext cx="147400" cy="115945"/>
            </a:xfrm>
            <a:custGeom>
              <a:avLst/>
              <a:gdLst/>
              <a:ahLst/>
              <a:cxnLst/>
              <a:rect l="0" t="0" r="0" b="0"/>
              <a:pathLst>
                <a:path w="147400" h="115945">
                  <a:moveTo>
                    <a:pt x="0" y="42245"/>
                  </a:moveTo>
                  <a:lnTo>
                    <a:pt x="3119" y="84937"/>
                  </a:lnTo>
                  <a:lnTo>
                    <a:pt x="5589" y="95273"/>
                  </a:lnTo>
                  <a:lnTo>
                    <a:pt x="8405" y="98654"/>
                  </a:lnTo>
                  <a:lnTo>
                    <a:pt x="11452" y="97398"/>
                  </a:lnTo>
                  <a:lnTo>
                    <a:pt x="14654" y="93052"/>
                  </a:lnTo>
                  <a:lnTo>
                    <a:pt x="26084" y="32094"/>
                  </a:lnTo>
                  <a:lnTo>
                    <a:pt x="41134" y="5832"/>
                  </a:lnTo>
                  <a:lnTo>
                    <a:pt x="49649" y="1592"/>
                  </a:lnTo>
                  <a:lnTo>
                    <a:pt x="71589" y="0"/>
                  </a:lnTo>
                  <a:lnTo>
                    <a:pt x="90699" y="6312"/>
                  </a:lnTo>
                  <a:lnTo>
                    <a:pt x="99070" y="11271"/>
                  </a:lnTo>
                  <a:lnTo>
                    <a:pt x="111491" y="26139"/>
                  </a:lnTo>
                  <a:lnTo>
                    <a:pt x="138857" y="74482"/>
                  </a:lnTo>
                  <a:lnTo>
                    <a:pt x="147399" y="115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31958" y="157927"/>
              <a:ext cx="36644" cy="336913"/>
            </a:xfrm>
            <a:custGeom>
              <a:avLst/>
              <a:gdLst/>
              <a:ahLst/>
              <a:cxnLst/>
              <a:rect l="0" t="0" r="0" b="0"/>
              <a:pathLst>
                <a:path w="36644" h="336913">
                  <a:moveTo>
                    <a:pt x="0" y="0"/>
                  </a:moveTo>
                  <a:lnTo>
                    <a:pt x="14654" y="58617"/>
                  </a:lnTo>
                  <a:lnTo>
                    <a:pt x="19160" y="110175"/>
                  </a:lnTo>
                  <a:lnTo>
                    <a:pt x="20495" y="164316"/>
                  </a:lnTo>
                  <a:lnTo>
                    <a:pt x="26480" y="217402"/>
                  </a:lnTo>
                  <a:lnTo>
                    <a:pt x="36643" y="27933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273740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16704" y="16789"/>
                  </a:lnTo>
                  <a:lnTo>
                    <a:pt x="62653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736994" y="589595"/>
              <a:ext cx="1168665" cy="63172"/>
            </a:xfrm>
            <a:custGeom>
              <a:avLst/>
              <a:gdLst/>
              <a:ahLst/>
              <a:cxnLst/>
              <a:rect l="0" t="0" r="0" b="0"/>
              <a:pathLst>
                <a:path w="1168665" h="63172">
                  <a:moveTo>
                    <a:pt x="1168664" y="0"/>
                  </a:moveTo>
                  <a:lnTo>
                    <a:pt x="1119733" y="0"/>
                  </a:lnTo>
                  <a:lnTo>
                    <a:pt x="1071887" y="0"/>
                  </a:lnTo>
                  <a:lnTo>
                    <a:pt x="1008907" y="0"/>
                  </a:lnTo>
                  <a:lnTo>
                    <a:pt x="960021" y="0"/>
                  </a:lnTo>
                  <a:lnTo>
                    <a:pt x="898336" y="0"/>
                  </a:lnTo>
                  <a:lnTo>
                    <a:pt x="837279" y="3120"/>
                  </a:lnTo>
                  <a:lnTo>
                    <a:pt x="779551" y="9065"/>
                  </a:lnTo>
                  <a:lnTo>
                    <a:pt x="729067" y="10095"/>
                  </a:lnTo>
                  <a:lnTo>
                    <a:pt x="677064" y="15990"/>
                  </a:lnTo>
                  <a:lnTo>
                    <a:pt x="614326" y="20056"/>
                  </a:lnTo>
                  <a:lnTo>
                    <a:pt x="565208" y="21931"/>
                  </a:lnTo>
                  <a:lnTo>
                    <a:pt x="518159" y="28205"/>
                  </a:lnTo>
                  <a:lnTo>
                    <a:pt x="463145" y="30584"/>
                  </a:lnTo>
                  <a:lnTo>
                    <a:pt x="401448" y="34508"/>
                  </a:lnTo>
                  <a:lnTo>
                    <a:pt x="344201" y="40612"/>
                  </a:lnTo>
                  <a:lnTo>
                    <a:pt x="287833" y="49053"/>
                  </a:lnTo>
                  <a:lnTo>
                    <a:pt x="228518" y="51934"/>
                  </a:lnTo>
                  <a:lnTo>
                    <a:pt x="178064" y="55552"/>
                  </a:lnTo>
                  <a:lnTo>
                    <a:pt x="126069" y="60914"/>
                  </a:lnTo>
                  <a:lnTo>
                    <a:pt x="73619" y="62502"/>
                  </a:lnTo>
                  <a:lnTo>
                    <a:pt x="30392" y="6297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26756" y="36849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36140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95253" y="173817"/>
              <a:ext cx="284271" cy="394722"/>
            </a:xfrm>
            <a:custGeom>
              <a:avLst/>
              <a:gdLst/>
              <a:ahLst/>
              <a:cxnLst/>
              <a:rect l="0" t="0" r="0" b="0"/>
              <a:pathLst>
                <a:path w="284271" h="394722">
                  <a:moveTo>
                    <a:pt x="0" y="394721"/>
                  </a:moveTo>
                  <a:lnTo>
                    <a:pt x="5590" y="336105"/>
                  </a:lnTo>
                  <a:lnTo>
                    <a:pt x="21331" y="273269"/>
                  </a:lnTo>
                  <a:lnTo>
                    <a:pt x="29560" y="213193"/>
                  </a:lnTo>
                  <a:lnTo>
                    <a:pt x="36575" y="164810"/>
                  </a:lnTo>
                  <a:lnTo>
                    <a:pt x="48256" y="104465"/>
                  </a:lnTo>
                  <a:lnTo>
                    <a:pt x="54896" y="50604"/>
                  </a:lnTo>
                  <a:lnTo>
                    <a:pt x="67126" y="5823"/>
                  </a:lnTo>
                  <a:lnTo>
                    <a:pt x="71657" y="925"/>
                  </a:lnTo>
                  <a:lnTo>
                    <a:pt x="77017" y="0"/>
                  </a:lnTo>
                  <a:lnTo>
                    <a:pt x="89212" y="5210"/>
                  </a:lnTo>
                  <a:lnTo>
                    <a:pt x="109232" y="22467"/>
                  </a:lnTo>
                  <a:lnTo>
                    <a:pt x="128812" y="50457"/>
                  </a:lnTo>
                  <a:lnTo>
                    <a:pt x="150310" y="109253"/>
                  </a:lnTo>
                  <a:lnTo>
                    <a:pt x="179831" y="171270"/>
                  </a:lnTo>
                  <a:lnTo>
                    <a:pt x="213021" y="234361"/>
                  </a:lnTo>
                  <a:lnTo>
                    <a:pt x="230725" y="286529"/>
                  </a:lnTo>
                  <a:lnTo>
                    <a:pt x="250226" y="341696"/>
                  </a:lnTo>
                  <a:lnTo>
                    <a:pt x="284270" y="394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6311" y="431668"/>
              <a:ext cx="189514" cy="5215"/>
            </a:xfrm>
            <a:custGeom>
              <a:avLst/>
              <a:gdLst/>
              <a:ahLst/>
              <a:cxnLst/>
              <a:rect l="0" t="0" r="0" b="0"/>
              <a:pathLst>
                <a:path w="189514" h="5215">
                  <a:moveTo>
                    <a:pt x="189513" y="0"/>
                  </a:moveTo>
                  <a:lnTo>
                    <a:pt x="130896" y="0"/>
                  </a:lnTo>
                  <a:lnTo>
                    <a:pt x="76722" y="1170"/>
                  </a:lnTo>
                  <a:lnTo>
                    <a:pt x="27200" y="521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63792" y="357968"/>
              <a:ext cx="115815" cy="182432"/>
            </a:xfrm>
            <a:custGeom>
              <a:avLst/>
              <a:gdLst/>
              <a:ahLst/>
              <a:cxnLst/>
              <a:rect l="0" t="0" r="0" b="0"/>
              <a:pathLst>
                <a:path w="115815" h="182432">
                  <a:moveTo>
                    <a:pt x="0" y="52643"/>
                  </a:moveTo>
                  <a:lnTo>
                    <a:pt x="14655" y="114736"/>
                  </a:lnTo>
                  <a:lnTo>
                    <a:pt x="34787" y="168314"/>
                  </a:lnTo>
                  <a:lnTo>
                    <a:pt x="43537" y="182431"/>
                  </a:lnTo>
                  <a:lnTo>
                    <a:pt x="44233" y="181282"/>
                  </a:lnTo>
                  <a:lnTo>
                    <a:pt x="43527" y="177007"/>
                  </a:lnTo>
                  <a:lnTo>
                    <a:pt x="18519" y="134309"/>
                  </a:lnTo>
                  <a:lnTo>
                    <a:pt x="11581" y="72438"/>
                  </a:lnTo>
                  <a:lnTo>
                    <a:pt x="13336" y="47403"/>
                  </a:lnTo>
                  <a:lnTo>
                    <a:pt x="21915" y="28477"/>
                  </a:lnTo>
                  <a:lnTo>
                    <a:pt x="36646" y="15386"/>
                  </a:lnTo>
                  <a:lnTo>
                    <a:pt x="56062" y="683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35407" y="397762"/>
              <a:ext cx="207413" cy="170910"/>
            </a:xfrm>
            <a:custGeom>
              <a:avLst/>
              <a:gdLst/>
              <a:ahLst/>
              <a:cxnLst/>
              <a:rect l="0" t="0" r="0" b="0"/>
              <a:pathLst>
                <a:path w="207413" h="170910">
                  <a:moveTo>
                    <a:pt x="123184" y="107605"/>
                  </a:moveTo>
                  <a:lnTo>
                    <a:pt x="128772" y="90838"/>
                  </a:lnTo>
                  <a:lnTo>
                    <a:pt x="126659" y="58054"/>
                  </a:lnTo>
                  <a:lnTo>
                    <a:pt x="113035" y="24293"/>
                  </a:lnTo>
                  <a:lnTo>
                    <a:pt x="97616" y="8967"/>
                  </a:lnTo>
                  <a:lnTo>
                    <a:pt x="88591" y="3242"/>
                  </a:lnTo>
                  <a:lnTo>
                    <a:pt x="66085" y="0"/>
                  </a:lnTo>
                  <a:lnTo>
                    <a:pt x="42824" y="3629"/>
                  </a:lnTo>
                  <a:lnTo>
                    <a:pt x="24687" y="13040"/>
                  </a:lnTo>
                  <a:lnTo>
                    <a:pt x="11947" y="28142"/>
                  </a:lnTo>
                  <a:lnTo>
                    <a:pt x="3555" y="47722"/>
                  </a:lnTo>
                  <a:lnTo>
                    <a:pt x="0" y="83883"/>
                  </a:lnTo>
                  <a:lnTo>
                    <a:pt x="7006" y="117344"/>
                  </a:lnTo>
                  <a:lnTo>
                    <a:pt x="29742" y="156972"/>
                  </a:lnTo>
                  <a:lnTo>
                    <a:pt x="36322" y="165083"/>
                  </a:lnTo>
                  <a:lnTo>
                    <a:pt x="45389" y="169321"/>
                  </a:lnTo>
                  <a:lnTo>
                    <a:pt x="67941" y="170909"/>
                  </a:lnTo>
                  <a:lnTo>
                    <a:pt x="87323" y="164596"/>
                  </a:lnTo>
                  <a:lnTo>
                    <a:pt x="95767" y="159637"/>
                  </a:lnTo>
                  <a:lnTo>
                    <a:pt x="108269" y="144769"/>
                  </a:lnTo>
                  <a:lnTo>
                    <a:pt x="116555" y="125292"/>
                  </a:lnTo>
                  <a:lnTo>
                    <a:pt x="120237" y="101038"/>
                  </a:lnTo>
                  <a:lnTo>
                    <a:pt x="123559" y="96208"/>
                  </a:lnTo>
                  <a:lnTo>
                    <a:pt x="128113" y="96498"/>
                  </a:lnTo>
                  <a:lnTo>
                    <a:pt x="133489" y="100200"/>
                  </a:lnTo>
                  <a:lnTo>
                    <a:pt x="142582" y="113673"/>
                  </a:lnTo>
                  <a:lnTo>
                    <a:pt x="157397" y="137869"/>
                  </a:lnTo>
                  <a:lnTo>
                    <a:pt x="171145" y="151472"/>
                  </a:lnTo>
                  <a:lnTo>
                    <a:pt x="207412" y="1707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84932" y="189512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57265"/>
                  </a:lnTo>
                  <a:lnTo>
                    <a:pt x="3120" y="109774"/>
                  </a:lnTo>
                  <a:lnTo>
                    <a:pt x="8334" y="166667"/>
                  </a:lnTo>
                  <a:lnTo>
                    <a:pt x="9879" y="220569"/>
                  </a:lnTo>
                  <a:lnTo>
                    <a:pt x="15990" y="280006"/>
                  </a:lnTo>
                  <a:lnTo>
                    <a:pt x="28462" y="333947"/>
                  </a:lnTo>
                  <a:lnTo>
                    <a:pt x="39071" y="380304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32290" y="34744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27420" y="14654"/>
                  </a:lnTo>
                  <a:lnTo>
                    <a:pt x="76035" y="28198"/>
                  </a:lnTo>
                  <a:lnTo>
                    <a:pt x="27064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84974" y="442196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9065" y="58617"/>
                  </a:lnTo>
                  <a:lnTo>
                    <a:pt x="18668" y="112095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06031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04880" y="413538"/>
              <a:ext cx="167403" cy="141998"/>
            </a:xfrm>
            <a:custGeom>
              <a:avLst/>
              <a:gdLst/>
              <a:ahLst/>
              <a:cxnLst/>
              <a:rect l="0" t="0" r="0" b="0"/>
              <a:pathLst>
                <a:path w="167403" h="141998">
                  <a:moveTo>
                    <a:pt x="101192" y="18130"/>
                  </a:moveTo>
                  <a:lnTo>
                    <a:pt x="90014" y="6951"/>
                  </a:lnTo>
                  <a:lnTo>
                    <a:pt x="72047" y="1463"/>
                  </a:lnTo>
                  <a:lnTo>
                    <a:pt x="60705" y="0"/>
                  </a:lnTo>
                  <a:lnTo>
                    <a:pt x="41863" y="4613"/>
                  </a:lnTo>
                  <a:lnTo>
                    <a:pt x="25691" y="15632"/>
                  </a:lnTo>
                  <a:lnTo>
                    <a:pt x="10704" y="32228"/>
                  </a:lnTo>
                  <a:lnTo>
                    <a:pt x="2483" y="54421"/>
                  </a:lnTo>
                  <a:lnTo>
                    <a:pt x="0" y="78713"/>
                  </a:lnTo>
                  <a:lnTo>
                    <a:pt x="2795" y="101208"/>
                  </a:lnTo>
                  <a:lnTo>
                    <a:pt x="7518" y="109780"/>
                  </a:lnTo>
                  <a:lnTo>
                    <a:pt x="22125" y="122424"/>
                  </a:lnTo>
                  <a:lnTo>
                    <a:pt x="50078" y="136120"/>
                  </a:lnTo>
                  <a:lnTo>
                    <a:pt x="86177" y="141997"/>
                  </a:lnTo>
                  <a:lnTo>
                    <a:pt x="120919" y="138149"/>
                  </a:lnTo>
                  <a:lnTo>
                    <a:pt x="139595" y="126454"/>
                  </a:lnTo>
                  <a:lnTo>
                    <a:pt x="154525" y="109558"/>
                  </a:lnTo>
                  <a:lnTo>
                    <a:pt x="165060" y="90350"/>
                  </a:lnTo>
                  <a:lnTo>
                    <a:pt x="167402" y="66995"/>
                  </a:lnTo>
                  <a:lnTo>
                    <a:pt x="163374" y="43357"/>
                  </a:lnTo>
                  <a:lnTo>
                    <a:pt x="153785" y="25053"/>
                  </a:lnTo>
                  <a:lnTo>
                    <a:pt x="144844" y="15358"/>
                  </a:lnTo>
                  <a:lnTo>
                    <a:pt x="132777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11440" y="221098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9878" y="151117"/>
                  </a:lnTo>
                  <a:lnTo>
                    <a:pt x="13455" y="202313"/>
                  </a:lnTo>
                  <a:lnTo>
                    <a:pt x="19555" y="262231"/>
                  </a:lnTo>
                  <a:lnTo>
                    <a:pt x="29166" y="320817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37740" y="368497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37949" y="5589"/>
                  </a:lnTo>
                  <a:lnTo>
                    <a:pt x="78159" y="16788"/>
                  </a:lnTo>
                  <a:lnTo>
                    <a:pt x="2250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27253" y="231626"/>
              <a:ext cx="189515" cy="347442"/>
            </a:xfrm>
            <a:custGeom>
              <a:avLst/>
              <a:gdLst/>
              <a:ahLst/>
              <a:cxnLst/>
              <a:rect l="0" t="0" r="0" b="0"/>
              <a:pathLst>
                <a:path w="189515" h="347442">
                  <a:moveTo>
                    <a:pt x="0" y="0"/>
                  </a:moveTo>
                  <a:lnTo>
                    <a:pt x="3120" y="57264"/>
                  </a:lnTo>
                  <a:lnTo>
                    <a:pt x="11454" y="106655"/>
                  </a:lnTo>
                  <a:lnTo>
                    <a:pt x="24451" y="155214"/>
                  </a:lnTo>
                  <a:lnTo>
                    <a:pt x="36881" y="202357"/>
                  </a:lnTo>
                  <a:lnTo>
                    <a:pt x="46670" y="265100"/>
                  </a:lnTo>
                  <a:lnTo>
                    <a:pt x="57529" y="307129"/>
                  </a:lnTo>
                  <a:lnTo>
                    <a:pt x="57070" y="306529"/>
                  </a:lnTo>
                  <a:lnTo>
                    <a:pt x="55594" y="302619"/>
                  </a:lnTo>
                  <a:lnTo>
                    <a:pt x="53032" y="246897"/>
                  </a:lnTo>
                  <a:lnTo>
                    <a:pt x="55156" y="218527"/>
                  </a:lnTo>
                  <a:lnTo>
                    <a:pt x="63898" y="198119"/>
                  </a:lnTo>
                  <a:lnTo>
                    <a:pt x="71845" y="192911"/>
                  </a:lnTo>
                  <a:lnTo>
                    <a:pt x="93152" y="190243"/>
                  </a:lnTo>
                  <a:lnTo>
                    <a:pt x="111981" y="196077"/>
                  </a:lnTo>
                  <a:lnTo>
                    <a:pt x="128149" y="207638"/>
                  </a:lnTo>
                  <a:lnTo>
                    <a:pt x="164723" y="253685"/>
                  </a:lnTo>
                  <a:lnTo>
                    <a:pt x="180348" y="284566"/>
                  </a:lnTo>
                  <a:lnTo>
                    <a:pt x="189514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41871" y="387062"/>
              <a:ext cx="195995" cy="171063"/>
            </a:xfrm>
            <a:custGeom>
              <a:avLst/>
              <a:gdLst/>
              <a:ahLst/>
              <a:cxnLst/>
              <a:rect l="0" t="0" r="0" b="0"/>
              <a:pathLst>
                <a:path w="195995" h="171063">
                  <a:moveTo>
                    <a:pt x="122294" y="76191"/>
                  </a:moveTo>
                  <a:lnTo>
                    <a:pt x="122294" y="53835"/>
                  </a:lnTo>
                  <a:lnTo>
                    <a:pt x="111116" y="23164"/>
                  </a:lnTo>
                  <a:lnTo>
                    <a:pt x="96269" y="8560"/>
                  </a:lnTo>
                  <a:lnTo>
                    <a:pt x="87397" y="3028"/>
                  </a:lnTo>
                  <a:lnTo>
                    <a:pt x="68180" y="0"/>
                  </a:lnTo>
                  <a:lnTo>
                    <a:pt x="58142" y="831"/>
                  </a:lnTo>
                  <a:lnTo>
                    <a:pt x="40750" y="7993"/>
                  </a:lnTo>
                  <a:lnTo>
                    <a:pt x="10521" y="31654"/>
                  </a:lnTo>
                  <a:lnTo>
                    <a:pt x="2427" y="51328"/>
                  </a:lnTo>
                  <a:lnTo>
                    <a:pt x="0" y="76839"/>
                  </a:lnTo>
                  <a:lnTo>
                    <a:pt x="7973" y="134638"/>
                  </a:lnTo>
                  <a:lnTo>
                    <a:pt x="10986" y="146741"/>
                  </a:lnTo>
                  <a:lnTo>
                    <a:pt x="17673" y="155980"/>
                  </a:lnTo>
                  <a:lnTo>
                    <a:pt x="37581" y="169365"/>
                  </a:lnTo>
                  <a:lnTo>
                    <a:pt x="48271" y="171062"/>
                  </a:lnTo>
                  <a:lnTo>
                    <a:pt x="69508" y="166709"/>
                  </a:lnTo>
                  <a:lnTo>
                    <a:pt x="95606" y="151105"/>
                  </a:lnTo>
                  <a:lnTo>
                    <a:pt x="107703" y="135223"/>
                  </a:lnTo>
                  <a:lnTo>
                    <a:pt x="115810" y="115296"/>
                  </a:lnTo>
                  <a:lnTo>
                    <a:pt x="120373" y="87128"/>
                  </a:lnTo>
                  <a:lnTo>
                    <a:pt x="133220" y="120901"/>
                  </a:lnTo>
                  <a:lnTo>
                    <a:pt x="157117" y="145071"/>
                  </a:lnTo>
                  <a:lnTo>
                    <a:pt x="173256" y="153598"/>
                  </a:lnTo>
                  <a:lnTo>
                    <a:pt x="195994" y="1604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22093" y="189512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1170" y="51603"/>
                  </a:lnTo>
                  <a:lnTo>
                    <a:pt x="5589" y="93515"/>
                  </a:lnTo>
                  <a:lnTo>
                    <a:pt x="11453" y="139438"/>
                  </a:lnTo>
                  <a:lnTo>
                    <a:pt x="17958" y="184805"/>
                  </a:lnTo>
                  <a:lnTo>
                    <a:pt x="27028" y="243231"/>
                  </a:lnTo>
                  <a:lnTo>
                    <a:pt x="31405" y="296417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01036" y="33691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7463" y="3120"/>
                  </a:lnTo>
                  <a:lnTo>
                    <a:pt x="84403" y="8334"/>
                  </a:lnTo>
                  <a:lnTo>
                    <a:pt x="3787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40895" y="270478"/>
              <a:ext cx="155023" cy="221590"/>
            </a:xfrm>
            <a:custGeom>
              <a:avLst/>
              <a:gdLst/>
              <a:ahLst/>
              <a:cxnLst/>
              <a:rect l="0" t="0" r="0" b="0"/>
              <a:pathLst>
                <a:path w="155023" h="221590">
                  <a:moveTo>
                    <a:pt x="144494" y="34848"/>
                  </a:moveTo>
                  <a:lnTo>
                    <a:pt x="138905" y="18080"/>
                  </a:lnTo>
                  <a:lnTo>
                    <a:pt x="126802" y="6729"/>
                  </a:lnTo>
                  <a:lnTo>
                    <a:pt x="118661" y="2064"/>
                  </a:lnTo>
                  <a:lnTo>
                    <a:pt x="97137" y="0"/>
                  </a:lnTo>
                  <a:lnTo>
                    <a:pt x="73144" y="4152"/>
                  </a:lnTo>
                  <a:lnTo>
                    <a:pt x="50782" y="13796"/>
                  </a:lnTo>
                  <a:lnTo>
                    <a:pt x="24050" y="37969"/>
                  </a:lnTo>
                  <a:lnTo>
                    <a:pt x="6902" y="67358"/>
                  </a:lnTo>
                  <a:lnTo>
                    <a:pt x="0" y="109471"/>
                  </a:lnTo>
                  <a:lnTo>
                    <a:pt x="3545" y="147816"/>
                  </a:lnTo>
                  <a:lnTo>
                    <a:pt x="12050" y="167334"/>
                  </a:lnTo>
                  <a:lnTo>
                    <a:pt x="36574" y="198928"/>
                  </a:lnTo>
                  <a:lnTo>
                    <a:pt x="62604" y="215006"/>
                  </a:lnTo>
                  <a:lnTo>
                    <a:pt x="98133" y="221589"/>
                  </a:lnTo>
                  <a:lnTo>
                    <a:pt x="155022" y="213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10645" y="331322"/>
              <a:ext cx="145901" cy="166753"/>
            </a:xfrm>
            <a:custGeom>
              <a:avLst/>
              <a:gdLst/>
              <a:ahLst/>
              <a:cxnLst/>
              <a:rect l="0" t="0" r="0" b="0"/>
              <a:pathLst>
                <a:path w="145901" h="166753">
                  <a:moveTo>
                    <a:pt x="122142" y="5589"/>
                  </a:moveTo>
                  <a:lnTo>
                    <a:pt x="105375" y="0"/>
                  </a:lnTo>
                  <a:lnTo>
                    <a:pt x="87784" y="376"/>
                  </a:lnTo>
                  <a:lnTo>
                    <a:pt x="69437" y="5612"/>
                  </a:lnTo>
                  <a:lnTo>
                    <a:pt x="31349" y="34593"/>
                  </a:lnTo>
                  <a:lnTo>
                    <a:pt x="9973" y="60586"/>
                  </a:lnTo>
                  <a:lnTo>
                    <a:pt x="2099" y="83455"/>
                  </a:lnTo>
                  <a:lnTo>
                    <a:pt x="0" y="96104"/>
                  </a:lnTo>
                  <a:lnTo>
                    <a:pt x="3906" y="116398"/>
                  </a:lnTo>
                  <a:lnTo>
                    <a:pt x="19259" y="140977"/>
                  </a:lnTo>
                  <a:lnTo>
                    <a:pt x="33133" y="154669"/>
                  </a:lnTo>
                  <a:lnTo>
                    <a:pt x="50997" y="164654"/>
                  </a:lnTo>
                  <a:lnTo>
                    <a:pt x="70635" y="166752"/>
                  </a:lnTo>
                  <a:lnTo>
                    <a:pt x="80785" y="165674"/>
                  </a:lnTo>
                  <a:lnTo>
                    <a:pt x="101421" y="155117"/>
                  </a:lnTo>
                  <a:lnTo>
                    <a:pt x="119952" y="138726"/>
                  </a:lnTo>
                  <a:lnTo>
                    <a:pt x="141380" y="99608"/>
                  </a:lnTo>
                  <a:lnTo>
                    <a:pt x="145496" y="89326"/>
                  </a:lnTo>
                  <a:lnTo>
                    <a:pt x="145900" y="78961"/>
                  </a:lnTo>
                  <a:lnTo>
                    <a:pt x="140110" y="58086"/>
                  </a:lnTo>
                  <a:lnTo>
                    <a:pt x="113864" y="20143"/>
                  </a:lnTo>
                  <a:lnTo>
                    <a:pt x="101085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06487" y="379106"/>
              <a:ext cx="227527" cy="126262"/>
            </a:xfrm>
            <a:custGeom>
              <a:avLst/>
              <a:gdLst/>
              <a:ahLst/>
              <a:cxnLst/>
              <a:rect l="0" t="0" r="0" b="0"/>
              <a:pathLst>
                <a:path w="227527" h="126262">
                  <a:moveTo>
                    <a:pt x="0" y="20976"/>
                  </a:moveTo>
                  <a:lnTo>
                    <a:pt x="14655" y="79593"/>
                  </a:lnTo>
                  <a:lnTo>
                    <a:pt x="19793" y="124409"/>
                  </a:lnTo>
                  <a:lnTo>
                    <a:pt x="20682" y="108295"/>
                  </a:lnTo>
                  <a:lnTo>
                    <a:pt x="21008" y="47611"/>
                  </a:lnTo>
                  <a:lnTo>
                    <a:pt x="26631" y="12100"/>
                  </a:lnTo>
                  <a:lnTo>
                    <a:pt x="32962" y="6870"/>
                  </a:lnTo>
                  <a:lnTo>
                    <a:pt x="41862" y="5723"/>
                  </a:lnTo>
                  <a:lnTo>
                    <a:pt x="61890" y="10688"/>
                  </a:lnTo>
                  <a:lnTo>
                    <a:pt x="78589" y="20693"/>
                  </a:lnTo>
                  <a:lnTo>
                    <a:pt x="90691" y="36058"/>
                  </a:lnTo>
                  <a:lnTo>
                    <a:pt x="107992" y="74518"/>
                  </a:lnTo>
                  <a:lnTo>
                    <a:pt x="110599" y="76558"/>
                  </a:lnTo>
                  <a:lnTo>
                    <a:pt x="112337" y="73239"/>
                  </a:lnTo>
                  <a:lnTo>
                    <a:pt x="124931" y="24003"/>
                  </a:lnTo>
                  <a:lnTo>
                    <a:pt x="135854" y="6334"/>
                  </a:lnTo>
                  <a:lnTo>
                    <a:pt x="144382" y="1856"/>
                  </a:lnTo>
                  <a:lnTo>
                    <a:pt x="166336" y="0"/>
                  </a:lnTo>
                  <a:lnTo>
                    <a:pt x="176401" y="3483"/>
                  </a:lnTo>
                  <a:lnTo>
                    <a:pt x="193824" y="16711"/>
                  </a:lnTo>
                  <a:lnTo>
                    <a:pt x="216786" y="43889"/>
                  </a:lnTo>
                  <a:lnTo>
                    <a:pt x="225031" y="67035"/>
                  </a:lnTo>
                  <a:lnTo>
                    <a:pt x="227526" y="90580"/>
                  </a:lnTo>
                  <a:lnTo>
                    <a:pt x="221099" y="126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01334" y="338830"/>
              <a:ext cx="137049" cy="301112"/>
            </a:xfrm>
            <a:custGeom>
              <a:avLst/>
              <a:gdLst/>
              <a:ahLst/>
              <a:cxnLst/>
              <a:rect l="0" t="0" r="0" b="0"/>
              <a:pathLst>
                <a:path w="137049" h="301112">
                  <a:moveTo>
                    <a:pt x="21008" y="113895"/>
                  </a:moveTo>
                  <a:lnTo>
                    <a:pt x="21007" y="172512"/>
                  </a:lnTo>
                  <a:lnTo>
                    <a:pt x="21007" y="226686"/>
                  </a:lnTo>
                  <a:lnTo>
                    <a:pt x="21007" y="282447"/>
                  </a:lnTo>
                  <a:lnTo>
                    <a:pt x="21007" y="296453"/>
                  </a:lnTo>
                  <a:lnTo>
                    <a:pt x="19838" y="301111"/>
                  </a:lnTo>
                  <a:lnTo>
                    <a:pt x="17888" y="299537"/>
                  </a:lnTo>
                  <a:lnTo>
                    <a:pt x="6353" y="263389"/>
                  </a:lnTo>
                  <a:lnTo>
                    <a:pt x="1215" y="203953"/>
                  </a:lnTo>
                  <a:lnTo>
                    <a:pt x="201" y="145939"/>
                  </a:lnTo>
                  <a:lnTo>
                    <a:pt x="0" y="89419"/>
                  </a:lnTo>
                  <a:lnTo>
                    <a:pt x="2300" y="34364"/>
                  </a:lnTo>
                  <a:lnTo>
                    <a:pt x="11133" y="10698"/>
                  </a:lnTo>
                  <a:lnTo>
                    <a:pt x="19104" y="4153"/>
                  </a:lnTo>
                  <a:lnTo>
                    <a:pt x="29097" y="959"/>
                  </a:lnTo>
                  <a:lnTo>
                    <a:pt x="40439" y="0"/>
                  </a:lnTo>
                  <a:lnTo>
                    <a:pt x="62399" y="5173"/>
                  </a:lnTo>
                  <a:lnTo>
                    <a:pt x="83857" y="16441"/>
                  </a:lnTo>
                  <a:lnTo>
                    <a:pt x="123110" y="52271"/>
                  </a:lnTo>
                  <a:lnTo>
                    <a:pt x="131190" y="62284"/>
                  </a:lnTo>
                  <a:lnTo>
                    <a:pt x="137048" y="85887"/>
                  </a:lnTo>
                  <a:lnTo>
                    <a:pt x="134582" y="109636"/>
                  </a:lnTo>
                  <a:lnTo>
                    <a:pt x="125687" y="127990"/>
                  </a:lnTo>
                  <a:lnTo>
                    <a:pt x="117700" y="133820"/>
                  </a:lnTo>
                  <a:lnTo>
                    <a:pt x="85272" y="142025"/>
                  </a:lnTo>
                  <a:lnTo>
                    <a:pt x="42065" y="145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93846" y="336152"/>
              <a:ext cx="186466" cy="148159"/>
            </a:xfrm>
            <a:custGeom>
              <a:avLst/>
              <a:gdLst/>
              <a:ahLst/>
              <a:cxnLst/>
              <a:rect l="0" t="0" r="0" b="0"/>
              <a:pathLst>
                <a:path w="186466" h="148159">
                  <a:moveTo>
                    <a:pt x="112764" y="63930"/>
                  </a:moveTo>
                  <a:lnTo>
                    <a:pt x="103189" y="39884"/>
                  </a:lnTo>
                  <a:lnTo>
                    <a:pt x="73361" y="4337"/>
                  </a:lnTo>
                  <a:lnTo>
                    <a:pt x="65439" y="805"/>
                  </a:lnTo>
                  <a:lnTo>
                    <a:pt x="47277" y="0"/>
                  </a:lnTo>
                  <a:lnTo>
                    <a:pt x="30626" y="6661"/>
                  </a:lnTo>
                  <a:lnTo>
                    <a:pt x="22911" y="11713"/>
                  </a:lnTo>
                  <a:lnTo>
                    <a:pt x="11218" y="26685"/>
                  </a:lnTo>
                  <a:lnTo>
                    <a:pt x="3292" y="46207"/>
                  </a:lnTo>
                  <a:lnTo>
                    <a:pt x="0" y="82336"/>
                  </a:lnTo>
                  <a:lnTo>
                    <a:pt x="3375" y="104866"/>
                  </a:lnTo>
                  <a:lnTo>
                    <a:pt x="11895" y="123458"/>
                  </a:lnTo>
                  <a:lnTo>
                    <a:pt x="17442" y="131691"/>
                  </a:lnTo>
                  <a:lnTo>
                    <a:pt x="25820" y="137180"/>
                  </a:lnTo>
                  <a:lnTo>
                    <a:pt x="47606" y="143279"/>
                  </a:lnTo>
                  <a:lnTo>
                    <a:pt x="57628" y="141396"/>
                  </a:lnTo>
                  <a:lnTo>
                    <a:pt x="75002" y="129945"/>
                  </a:lnTo>
                  <a:lnTo>
                    <a:pt x="92347" y="103767"/>
                  </a:lnTo>
                  <a:lnTo>
                    <a:pt x="104895" y="73784"/>
                  </a:lnTo>
                  <a:lnTo>
                    <a:pt x="108688" y="70500"/>
                  </a:lnTo>
                  <a:lnTo>
                    <a:pt x="112387" y="71819"/>
                  </a:lnTo>
                  <a:lnTo>
                    <a:pt x="165671" y="134065"/>
                  </a:lnTo>
                  <a:lnTo>
                    <a:pt x="186465" y="148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80311" y="315854"/>
              <a:ext cx="84228" cy="162662"/>
            </a:xfrm>
            <a:custGeom>
              <a:avLst/>
              <a:gdLst/>
              <a:ahLst/>
              <a:cxnLst/>
              <a:rect l="0" t="0" r="0" b="0"/>
              <a:pathLst>
                <a:path w="84228" h="162662">
                  <a:moveTo>
                    <a:pt x="0" y="73700"/>
                  </a:moveTo>
                  <a:lnTo>
                    <a:pt x="14654" y="132317"/>
                  </a:lnTo>
                  <a:lnTo>
                    <a:pt x="30338" y="161518"/>
                  </a:lnTo>
                  <a:lnTo>
                    <a:pt x="31924" y="162661"/>
                  </a:lnTo>
                  <a:lnTo>
                    <a:pt x="10446" y="104433"/>
                  </a:lnTo>
                  <a:lnTo>
                    <a:pt x="3095" y="70328"/>
                  </a:lnTo>
                  <a:lnTo>
                    <a:pt x="4036" y="33706"/>
                  </a:lnTo>
                  <a:lnTo>
                    <a:pt x="6200" y="22471"/>
                  </a:lnTo>
                  <a:lnTo>
                    <a:pt x="13492" y="14981"/>
                  </a:lnTo>
                  <a:lnTo>
                    <a:pt x="37192" y="6658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06653" y="323173"/>
              <a:ext cx="126343" cy="171917"/>
            </a:xfrm>
            <a:custGeom>
              <a:avLst/>
              <a:gdLst/>
              <a:ahLst/>
              <a:cxnLst/>
              <a:rect l="0" t="0" r="0" b="0"/>
              <a:pathLst>
                <a:path w="126343" h="171917">
                  <a:moveTo>
                    <a:pt x="0" y="66381"/>
                  </a:moveTo>
                  <a:lnTo>
                    <a:pt x="53028" y="81035"/>
                  </a:lnTo>
                  <a:lnTo>
                    <a:pt x="89931" y="79952"/>
                  </a:lnTo>
                  <a:lnTo>
                    <a:pt x="110549" y="72022"/>
                  </a:lnTo>
                  <a:lnTo>
                    <a:pt x="119323" y="66632"/>
                  </a:lnTo>
                  <a:lnTo>
                    <a:pt x="124002" y="59530"/>
                  </a:lnTo>
                  <a:lnTo>
                    <a:pt x="126082" y="42279"/>
                  </a:lnTo>
                  <a:lnTo>
                    <a:pt x="119987" y="26033"/>
                  </a:lnTo>
                  <a:lnTo>
                    <a:pt x="115087" y="18425"/>
                  </a:lnTo>
                  <a:lnTo>
                    <a:pt x="100283" y="6853"/>
                  </a:lnTo>
                  <a:lnTo>
                    <a:pt x="91421" y="2129"/>
                  </a:lnTo>
                  <a:lnTo>
                    <a:pt x="69097" y="0"/>
                  </a:lnTo>
                  <a:lnTo>
                    <a:pt x="56593" y="1070"/>
                  </a:lnTo>
                  <a:lnTo>
                    <a:pt x="47087" y="5293"/>
                  </a:lnTo>
                  <a:lnTo>
                    <a:pt x="33406" y="19343"/>
                  </a:lnTo>
                  <a:lnTo>
                    <a:pt x="19127" y="46985"/>
                  </a:lnTo>
                  <a:lnTo>
                    <a:pt x="13076" y="82991"/>
                  </a:lnTo>
                  <a:lnTo>
                    <a:pt x="16873" y="117706"/>
                  </a:lnTo>
                  <a:lnTo>
                    <a:pt x="25436" y="136375"/>
                  </a:lnTo>
                  <a:lnTo>
                    <a:pt x="49998" y="167425"/>
                  </a:lnTo>
                  <a:lnTo>
                    <a:pt x="59068" y="171178"/>
                  </a:lnTo>
                  <a:lnTo>
                    <a:pt x="101008" y="171916"/>
                  </a:lnTo>
                  <a:lnTo>
                    <a:pt x="126342" y="171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85554" y="318050"/>
              <a:ext cx="188264" cy="173547"/>
            </a:xfrm>
            <a:custGeom>
              <a:avLst/>
              <a:gdLst/>
              <a:ahLst/>
              <a:cxnLst/>
              <a:rect l="0" t="0" r="0" b="0"/>
              <a:pathLst>
                <a:path w="188264" h="173547">
                  <a:moveTo>
                    <a:pt x="115896" y="8333"/>
                  </a:moveTo>
                  <a:lnTo>
                    <a:pt x="78418" y="0"/>
                  </a:lnTo>
                  <a:lnTo>
                    <a:pt x="43570" y="1574"/>
                  </a:lnTo>
                  <a:lnTo>
                    <a:pt x="22920" y="7669"/>
                  </a:lnTo>
                  <a:lnTo>
                    <a:pt x="5943" y="18176"/>
                  </a:lnTo>
                  <a:lnTo>
                    <a:pt x="1651" y="25424"/>
                  </a:lnTo>
                  <a:lnTo>
                    <a:pt x="0" y="42835"/>
                  </a:lnTo>
                  <a:lnTo>
                    <a:pt x="3537" y="50052"/>
                  </a:lnTo>
                  <a:lnTo>
                    <a:pt x="16826" y="61190"/>
                  </a:lnTo>
                  <a:lnTo>
                    <a:pt x="44038" y="74037"/>
                  </a:lnTo>
                  <a:lnTo>
                    <a:pt x="103415" y="84099"/>
                  </a:lnTo>
                  <a:lnTo>
                    <a:pt x="136375" y="96293"/>
                  </a:lnTo>
                  <a:lnTo>
                    <a:pt x="178953" y="121374"/>
                  </a:lnTo>
                  <a:lnTo>
                    <a:pt x="184840" y="129317"/>
                  </a:lnTo>
                  <a:lnTo>
                    <a:pt x="187596" y="138122"/>
                  </a:lnTo>
                  <a:lnTo>
                    <a:pt x="188263" y="147502"/>
                  </a:lnTo>
                  <a:lnTo>
                    <a:pt x="185198" y="154924"/>
                  </a:lnTo>
                  <a:lnTo>
                    <a:pt x="172433" y="166291"/>
                  </a:lnTo>
                  <a:lnTo>
                    <a:pt x="151942" y="172123"/>
                  </a:lnTo>
                  <a:lnTo>
                    <a:pt x="128407" y="173546"/>
                  </a:lnTo>
                  <a:lnTo>
                    <a:pt x="87821" y="164926"/>
                  </a:lnTo>
                  <a:lnTo>
                    <a:pt x="63254" y="1557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62508" y="294038"/>
              <a:ext cx="202239" cy="190273"/>
            </a:xfrm>
            <a:custGeom>
              <a:avLst/>
              <a:gdLst/>
              <a:ahLst/>
              <a:cxnLst/>
              <a:rect l="0" t="0" r="0" b="0"/>
              <a:pathLst>
                <a:path w="202239" h="190273">
                  <a:moveTo>
                    <a:pt x="139067" y="63930"/>
                  </a:moveTo>
                  <a:lnTo>
                    <a:pt x="129492" y="39884"/>
                  </a:lnTo>
                  <a:lnTo>
                    <a:pt x="111533" y="18461"/>
                  </a:lnTo>
                  <a:lnTo>
                    <a:pt x="94074" y="4337"/>
                  </a:lnTo>
                  <a:lnTo>
                    <a:pt x="84505" y="805"/>
                  </a:lnTo>
                  <a:lnTo>
                    <a:pt x="64514" y="0"/>
                  </a:lnTo>
                  <a:lnTo>
                    <a:pt x="47051" y="6661"/>
                  </a:lnTo>
                  <a:lnTo>
                    <a:pt x="16775" y="30001"/>
                  </a:lnTo>
                  <a:lnTo>
                    <a:pt x="927" y="61416"/>
                  </a:lnTo>
                  <a:lnTo>
                    <a:pt x="0" y="105949"/>
                  </a:lnTo>
                  <a:lnTo>
                    <a:pt x="11338" y="156588"/>
                  </a:lnTo>
                  <a:lnTo>
                    <a:pt x="22247" y="178811"/>
                  </a:lnTo>
                  <a:lnTo>
                    <a:pt x="30771" y="184971"/>
                  </a:lnTo>
                  <a:lnTo>
                    <a:pt x="52721" y="188696"/>
                  </a:lnTo>
                  <a:lnTo>
                    <a:pt x="74955" y="183333"/>
                  </a:lnTo>
                  <a:lnTo>
                    <a:pt x="85797" y="178627"/>
                  </a:lnTo>
                  <a:lnTo>
                    <a:pt x="100963" y="164040"/>
                  </a:lnTo>
                  <a:lnTo>
                    <a:pt x="106645" y="155236"/>
                  </a:lnTo>
                  <a:lnTo>
                    <a:pt x="116935" y="116845"/>
                  </a:lnTo>
                  <a:lnTo>
                    <a:pt x="119633" y="119094"/>
                  </a:lnTo>
                  <a:lnTo>
                    <a:pt x="144176" y="159235"/>
                  </a:lnTo>
                  <a:lnTo>
                    <a:pt x="157326" y="174918"/>
                  </a:lnTo>
                  <a:lnTo>
                    <a:pt x="174088" y="183448"/>
                  </a:lnTo>
                  <a:lnTo>
                    <a:pt x="202238" y="1902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11841" y="352411"/>
              <a:ext cx="167772" cy="142429"/>
            </a:xfrm>
            <a:custGeom>
              <a:avLst/>
              <a:gdLst/>
              <a:ahLst/>
              <a:cxnLst/>
              <a:rect l="0" t="0" r="0" b="0"/>
              <a:pathLst>
                <a:path w="167772" h="142429">
                  <a:moveTo>
                    <a:pt x="5589" y="5557"/>
                  </a:moveTo>
                  <a:lnTo>
                    <a:pt x="0" y="22325"/>
                  </a:lnTo>
                  <a:lnTo>
                    <a:pt x="376" y="39916"/>
                  </a:lnTo>
                  <a:lnTo>
                    <a:pt x="6073" y="97386"/>
                  </a:lnTo>
                  <a:lnTo>
                    <a:pt x="10873" y="120070"/>
                  </a:lnTo>
                  <a:lnTo>
                    <a:pt x="12621" y="122843"/>
                  </a:lnTo>
                  <a:lnTo>
                    <a:pt x="13786" y="120013"/>
                  </a:lnTo>
                  <a:lnTo>
                    <a:pt x="16980" y="63220"/>
                  </a:lnTo>
                  <a:lnTo>
                    <a:pt x="25602" y="29272"/>
                  </a:lnTo>
                  <a:lnTo>
                    <a:pt x="36321" y="11808"/>
                  </a:lnTo>
                  <a:lnTo>
                    <a:pt x="44794" y="6215"/>
                  </a:lnTo>
                  <a:lnTo>
                    <a:pt x="66687" y="0"/>
                  </a:lnTo>
                  <a:lnTo>
                    <a:pt x="76737" y="683"/>
                  </a:lnTo>
                  <a:lnTo>
                    <a:pt x="94142" y="7680"/>
                  </a:lnTo>
                  <a:lnTo>
                    <a:pt x="138714" y="44656"/>
                  </a:lnTo>
                  <a:lnTo>
                    <a:pt x="158574" y="87977"/>
                  </a:lnTo>
                  <a:lnTo>
                    <a:pt x="167771" y="118495"/>
                  </a:lnTo>
                  <a:lnTo>
                    <a:pt x="163516" y="1424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38528" y="368497"/>
              <a:ext cx="138742" cy="126388"/>
            </a:xfrm>
            <a:custGeom>
              <a:avLst/>
              <a:gdLst/>
              <a:ahLst/>
              <a:cxnLst/>
              <a:rect l="0" t="0" r="0" b="0"/>
              <a:pathLst>
                <a:path w="138742" h="126388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20244" y="120353"/>
                  </a:lnTo>
                  <a:lnTo>
                    <a:pt x="28704" y="124689"/>
                  </a:lnTo>
                  <a:lnTo>
                    <a:pt x="50582" y="126387"/>
                  </a:lnTo>
                  <a:lnTo>
                    <a:pt x="83618" y="115177"/>
                  </a:lnTo>
                  <a:lnTo>
                    <a:pt x="115634" y="97037"/>
                  </a:lnTo>
                  <a:lnTo>
                    <a:pt x="130551" y="80562"/>
                  </a:lnTo>
                  <a:lnTo>
                    <a:pt x="136167" y="71256"/>
                  </a:lnTo>
                  <a:lnTo>
                    <a:pt x="138741" y="62712"/>
                  </a:lnTo>
                  <a:lnTo>
                    <a:pt x="136871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28042" y="379017"/>
              <a:ext cx="256002" cy="147408"/>
            </a:xfrm>
            <a:custGeom>
              <a:avLst/>
              <a:gdLst/>
              <a:ahLst/>
              <a:cxnLst/>
              <a:rect l="0" t="0" r="0" b="0"/>
              <a:pathLst>
                <a:path w="256002" h="147408">
                  <a:moveTo>
                    <a:pt x="0" y="21065"/>
                  </a:moveTo>
                  <a:lnTo>
                    <a:pt x="17957" y="83346"/>
                  </a:lnTo>
                  <a:lnTo>
                    <a:pt x="24748" y="109967"/>
                  </a:lnTo>
                  <a:lnTo>
                    <a:pt x="27027" y="114258"/>
                  </a:lnTo>
                  <a:lnTo>
                    <a:pt x="28546" y="112440"/>
                  </a:lnTo>
                  <a:lnTo>
                    <a:pt x="29559" y="106548"/>
                  </a:lnTo>
                  <a:lnTo>
                    <a:pt x="26104" y="61958"/>
                  </a:lnTo>
                  <a:lnTo>
                    <a:pt x="36091" y="20824"/>
                  </a:lnTo>
                  <a:lnTo>
                    <a:pt x="41608" y="15055"/>
                  </a:lnTo>
                  <a:lnTo>
                    <a:pt x="48795" y="12379"/>
                  </a:lnTo>
                  <a:lnTo>
                    <a:pt x="57097" y="11765"/>
                  </a:lnTo>
                  <a:lnTo>
                    <a:pt x="72559" y="17322"/>
                  </a:lnTo>
                  <a:lnTo>
                    <a:pt x="79958" y="22079"/>
                  </a:lnTo>
                  <a:lnTo>
                    <a:pt x="91299" y="36724"/>
                  </a:lnTo>
                  <a:lnTo>
                    <a:pt x="113700" y="69132"/>
                  </a:lnTo>
                  <a:lnTo>
                    <a:pt x="116744" y="70657"/>
                  </a:lnTo>
                  <a:lnTo>
                    <a:pt x="117603" y="68165"/>
                  </a:lnTo>
                  <a:lnTo>
                    <a:pt x="116167" y="33359"/>
                  </a:lnTo>
                  <a:lnTo>
                    <a:pt x="122209" y="14441"/>
                  </a:lnTo>
                  <a:lnTo>
                    <a:pt x="127096" y="6120"/>
                  </a:lnTo>
                  <a:lnTo>
                    <a:pt x="136203" y="1743"/>
                  </a:lnTo>
                  <a:lnTo>
                    <a:pt x="161920" y="0"/>
                  </a:lnTo>
                  <a:lnTo>
                    <a:pt x="183488" y="6244"/>
                  </a:lnTo>
                  <a:lnTo>
                    <a:pt x="200873" y="17987"/>
                  </a:lnTo>
                  <a:lnTo>
                    <a:pt x="238293" y="64161"/>
                  </a:lnTo>
                  <a:lnTo>
                    <a:pt x="254008" y="95056"/>
                  </a:lnTo>
                  <a:lnTo>
                    <a:pt x="256001" y="115951"/>
                  </a:lnTo>
                  <a:lnTo>
                    <a:pt x="252683" y="147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33368" y="147398"/>
              <a:ext cx="201744" cy="327993"/>
            </a:xfrm>
            <a:custGeom>
              <a:avLst/>
              <a:gdLst/>
              <a:ahLst/>
              <a:cxnLst/>
              <a:rect l="0" t="0" r="0" b="0"/>
              <a:pathLst>
                <a:path w="201744" h="327993">
                  <a:moveTo>
                    <a:pt x="0" y="0"/>
                  </a:moveTo>
                  <a:lnTo>
                    <a:pt x="5589" y="58617"/>
                  </a:lnTo>
                  <a:lnTo>
                    <a:pt x="10722" y="121197"/>
                  </a:lnTo>
                  <a:lnTo>
                    <a:pt x="18644" y="171351"/>
                  </a:lnTo>
                  <a:lnTo>
                    <a:pt x="28683" y="233932"/>
                  </a:lnTo>
                  <a:lnTo>
                    <a:pt x="36601" y="291094"/>
                  </a:lnTo>
                  <a:lnTo>
                    <a:pt x="34892" y="325286"/>
                  </a:lnTo>
                  <a:lnTo>
                    <a:pt x="33789" y="327992"/>
                  </a:lnTo>
                  <a:lnTo>
                    <a:pt x="32238" y="309443"/>
                  </a:lnTo>
                  <a:lnTo>
                    <a:pt x="34834" y="264373"/>
                  </a:lnTo>
                  <a:lnTo>
                    <a:pt x="50730" y="204657"/>
                  </a:lnTo>
                  <a:lnTo>
                    <a:pt x="61931" y="186106"/>
                  </a:lnTo>
                  <a:lnTo>
                    <a:pt x="70533" y="182562"/>
                  </a:lnTo>
                  <a:lnTo>
                    <a:pt x="92569" y="184864"/>
                  </a:lnTo>
                  <a:lnTo>
                    <a:pt x="125694" y="199314"/>
                  </a:lnTo>
                  <a:lnTo>
                    <a:pt x="183866" y="247956"/>
                  </a:lnTo>
                  <a:lnTo>
                    <a:pt x="200838" y="281049"/>
                  </a:lnTo>
                  <a:lnTo>
                    <a:pt x="201743" y="291481"/>
                  </a:lnTo>
                  <a:lnTo>
                    <a:pt x="196507" y="309312"/>
                  </a:lnTo>
                  <a:lnTo>
                    <a:pt x="188326" y="315003"/>
                  </a:lnTo>
                  <a:lnTo>
                    <a:pt x="163639" y="321326"/>
                  </a:lnTo>
                  <a:lnTo>
                    <a:pt x="116856" y="319296"/>
                  </a:lnTo>
                  <a:lnTo>
                    <a:pt x="54495" y="309299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48383" y="312654"/>
              <a:ext cx="132510" cy="182186"/>
            </a:xfrm>
            <a:custGeom>
              <a:avLst/>
              <a:gdLst/>
              <a:ahLst/>
              <a:cxnLst/>
              <a:rect l="0" t="0" r="0" b="0"/>
              <a:pathLst>
                <a:path w="132510" h="182186">
                  <a:moveTo>
                    <a:pt x="16612" y="87428"/>
                  </a:moveTo>
                  <a:lnTo>
                    <a:pt x="33380" y="93018"/>
                  </a:lnTo>
                  <a:lnTo>
                    <a:pt x="66164" y="90904"/>
                  </a:lnTo>
                  <a:lnTo>
                    <a:pt x="109588" y="78540"/>
                  </a:lnTo>
                  <a:lnTo>
                    <a:pt x="126565" y="67490"/>
                  </a:lnTo>
                  <a:lnTo>
                    <a:pt x="130858" y="60098"/>
                  </a:lnTo>
                  <a:lnTo>
                    <a:pt x="132509" y="42526"/>
                  </a:lnTo>
                  <a:lnTo>
                    <a:pt x="126223" y="26138"/>
                  </a:lnTo>
                  <a:lnTo>
                    <a:pt x="121271" y="18492"/>
                  </a:lnTo>
                  <a:lnTo>
                    <a:pt x="106411" y="6877"/>
                  </a:lnTo>
                  <a:lnTo>
                    <a:pt x="97535" y="2142"/>
                  </a:lnTo>
                  <a:lnTo>
                    <a:pt x="75194" y="0"/>
                  </a:lnTo>
                  <a:lnTo>
                    <a:pt x="52007" y="4118"/>
                  </a:lnTo>
                  <a:lnTo>
                    <a:pt x="33903" y="13747"/>
                  </a:lnTo>
                  <a:lnTo>
                    <a:pt x="10556" y="37911"/>
                  </a:lnTo>
                  <a:lnTo>
                    <a:pt x="2223" y="60351"/>
                  </a:lnTo>
                  <a:lnTo>
                    <a:pt x="0" y="72887"/>
                  </a:lnTo>
                  <a:lnTo>
                    <a:pt x="3769" y="96173"/>
                  </a:lnTo>
                  <a:lnTo>
                    <a:pt x="19046" y="125894"/>
                  </a:lnTo>
                  <a:lnTo>
                    <a:pt x="41510" y="149519"/>
                  </a:lnTo>
                  <a:lnTo>
                    <a:pt x="70393" y="168217"/>
                  </a:lnTo>
                  <a:lnTo>
                    <a:pt x="90817" y="175977"/>
                  </a:lnTo>
                  <a:lnTo>
                    <a:pt x="132425" y="182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71949" y="336911"/>
              <a:ext cx="161544" cy="181145"/>
            </a:xfrm>
            <a:custGeom>
              <a:avLst/>
              <a:gdLst/>
              <a:ahLst/>
              <a:cxnLst/>
              <a:rect l="0" t="0" r="0" b="0"/>
              <a:pathLst>
                <a:path w="161544" h="181145">
                  <a:moveTo>
                    <a:pt x="14144" y="63171"/>
                  </a:moveTo>
                  <a:lnTo>
                    <a:pt x="8555" y="79939"/>
                  </a:lnTo>
                  <a:lnTo>
                    <a:pt x="10668" y="112723"/>
                  </a:lnTo>
                  <a:lnTo>
                    <a:pt x="25139" y="168049"/>
                  </a:lnTo>
                  <a:lnTo>
                    <a:pt x="29559" y="181144"/>
                  </a:lnTo>
                  <a:lnTo>
                    <a:pt x="16850" y="126960"/>
                  </a:lnTo>
                  <a:lnTo>
                    <a:pt x="3456" y="73129"/>
                  </a:lnTo>
                  <a:lnTo>
                    <a:pt x="0" y="59281"/>
                  </a:lnTo>
                  <a:lnTo>
                    <a:pt x="1205" y="47710"/>
                  </a:lnTo>
                  <a:lnTo>
                    <a:pt x="11903" y="28613"/>
                  </a:lnTo>
                  <a:lnTo>
                    <a:pt x="28355" y="15447"/>
                  </a:lnTo>
                  <a:lnTo>
                    <a:pt x="37656" y="10298"/>
                  </a:lnTo>
                  <a:lnTo>
                    <a:pt x="93441" y="2035"/>
                  </a:lnTo>
                  <a:lnTo>
                    <a:pt x="141376" y="402"/>
                  </a:lnTo>
                  <a:lnTo>
                    <a:pt x="1615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36338" y="810694"/>
              <a:ext cx="48181" cy="421141"/>
            </a:xfrm>
            <a:custGeom>
              <a:avLst/>
              <a:gdLst/>
              <a:ahLst/>
              <a:cxnLst/>
              <a:rect l="0" t="0" r="0" b="0"/>
              <a:pathLst>
                <a:path w="48181" h="421141">
                  <a:moveTo>
                    <a:pt x="6066" y="0"/>
                  </a:moveTo>
                  <a:lnTo>
                    <a:pt x="0" y="34792"/>
                  </a:lnTo>
                  <a:lnTo>
                    <a:pt x="4918" y="81408"/>
                  </a:lnTo>
                  <a:lnTo>
                    <a:pt x="13785" y="139154"/>
                  </a:lnTo>
                  <a:lnTo>
                    <a:pt x="23821" y="200718"/>
                  </a:lnTo>
                  <a:lnTo>
                    <a:pt x="33033" y="263413"/>
                  </a:lnTo>
                  <a:lnTo>
                    <a:pt x="36283" y="325273"/>
                  </a:lnTo>
                  <a:lnTo>
                    <a:pt x="38416" y="377657"/>
                  </a:lnTo>
                  <a:lnTo>
                    <a:pt x="4818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316062" y="958093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305326" y="0"/>
                  </a:moveTo>
                  <a:lnTo>
                    <a:pt x="250281" y="17958"/>
                  </a:lnTo>
                  <a:lnTo>
                    <a:pt x="198873" y="28547"/>
                  </a:lnTo>
                  <a:lnTo>
                    <a:pt x="143659" y="36574"/>
                  </a:lnTo>
                  <a:lnTo>
                    <a:pt x="80456" y="42189"/>
                  </a:lnTo>
                  <a:lnTo>
                    <a:pt x="27937" y="5023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618592" y="1105492"/>
              <a:ext cx="150765" cy="123064"/>
            </a:xfrm>
            <a:custGeom>
              <a:avLst/>
              <a:gdLst/>
              <a:ahLst/>
              <a:cxnLst/>
              <a:rect l="0" t="0" r="0" b="0"/>
              <a:pathLst>
                <a:path w="150765" h="123064">
                  <a:moveTo>
                    <a:pt x="76496" y="0"/>
                  </a:moveTo>
                  <a:lnTo>
                    <a:pt x="32533" y="14654"/>
                  </a:lnTo>
                  <a:lnTo>
                    <a:pt x="18742" y="27570"/>
                  </a:lnTo>
                  <a:lnTo>
                    <a:pt x="357" y="64457"/>
                  </a:lnTo>
                  <a:lnTo>
                    <a:pt x="0" y="74557"/>
                  </a:lnTo>
                  <a:lnTo>
                    <a:pt x="5843" y="95137"/>
                  </a:lnTo>
                  <a:lnTo>
                    <a:pt x="19358" y="109744"/>
                  </a:lnTo>
                  <a:lnTo>
                    <a:pt x="27876" y="115276"/>
                  </a:lnTo>
                  <a:lnTo>
                    <a:pt x="62220" y="123063"/>
                  </a:lnTo>
                  <a:lnTo>
                    <a:pt x="96442" y="119781"/>
                  </a:lnTo>
                  <a:lnTo>
                    <a:pt x="114997" y="111338"/>
                  </a:lnTo>
                  <a:lnTo>
                    <a:pt x="145972" y="86853"/>
                  </a:lnTo>
                  <a:lnTo>
                    <a:pt x="149719" y="78959"/>
                  </a:lnTo>
                  <a:lnTo>
                    <a:pt x="150764" y="60829"/>
                  </a:lnTo>
                  <a:lnTo>
                    <a:pt x="144209" y="44193"/>
                  </a:lnTo>
                  <a:lnTo>
                    <a:pt x="11861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74155" y="842279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9065" y="159757"/>
                  </a:lnTo>
                  <a:lnTo>
                    <a:pt x="17475" y="217257"/>
                  </a:lnTo>
                  <a:lnTo>
                    <a:pt x="23469" y="270556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04274" y="884393"/>
              <a:ext cx="267037" cy="255510"/>
            </a:xfrm>
            <a:custGeom>
              <a:avLst/>
              <a:gdLst/>
              <a:ahLst/>
              <a:cxnLst/>
              <a:rect l="0" t="0" r="0" b="0"/>
              <a:pathLst>
                <a:path w="267037" h="255510">
                  <a:moveTo>
                    <a:pt x="122565" y="0"/>
                  </a:moveTo>
                  <a:lnTo>
                    <a:pt x="79873" y="14573"/>
                  </a:lnTo>
                  <a:lnTo>
                    <a:pt x="43812" y="39404"/>
                  </a:lnTo>
                  <a:lnTo>
                    <a:pt x="8970" y="101032"/>
                  </a:lnTo>
                  <a:lnTo>
                    <a:pt x="0" y="141200"/>
                  </a:lnTo>
                  <a:lnTo>
                    <a:pt x="2931" y="177148"/>
                  </a:lnTo>
                  <a:lnTo>
                    <a:pt x="11293" y="196106"/>
                  </a:lnTo>
                  <a:lnTo>
                    <a:pt x="23978" y="212330"/>
                  </a:lnTo>
                  <a:lnTo>
                    <a:pt x="50850" y="233449"/>
                  </a:lnTo>
                  <a:lnTo>
                    <a:pt x="101769" y="255509"/>
                  </a:lnTo>
                  <a:lnTo>
                    <a:pt x="138760" y="255341"/>
                  </a:lnTo>
                  <a:lnTo>
                    <a:pt x="192011" y="243634"/>
                  </a:lnTo>
                  <a:lnTo>
                    <a:pt x="234419" y="220004"/>
                  </a:lnTo>
                  <a:lnTo>
                    <a:pt x="249487" y="205405"/>
                  </a:lnTo>
                  <a:lnTo>
                    <a:pt x="260083" y="187217"/>
                  </a:lnTo>
                  <a:lnTo>
                    <a:pt x="267036" y="146069"/>
                  </a:lnTo>
                  <a:lnTo>
                    <a:pt x="263507" y="102421"/>
                  </a:lnTo>
                  <a:lnTo>
                    <a:pt x="255006" y="80226"/>
                  </a:lnTo>
                  <a:lnTo>
                    <a:pt x="242259" y="62562"/>
                  </a:lnTo>
                  <a:lnTo>
                    <a:pt x="224895" y="46913"/>
                  </a:lnTo>
                  <a:lnTo>
                    <a:pt x="189800" y="30538"/>
                  </a:lnTo>
                  <a:lnTo>
                    <a:pt x="179086" y="29717"/>
                  </a:lnTo>
                  <a:lnTo>
                    <a:pt x="143622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745796" y="894922"/>
              <a:ext cx="279359" cy="249754"/>
            </a:xfrm>
            <a:custGeom>
              <a:avLst/>
              <a:gdLst/>
              <a:ahLst/>
              <a:cxnLst/>
              <a:rect l="0" t="0" r="0" b="0"/>
              <a:pathLst>
                <a:path w="279359" h="249754">
                  <a:moveTo>
                    <a:pt x="128483" y="21057"/>
                  </a:moveTo>
                  <a:lnTo>
                    <a:pt x="91006" y="12724"/>
                  </a:lnTo>
                  <a:lnTo>
                    <a:pt x="78932" y="11992"/>
                  </a:lnTo>
                  <a:lnTo>
                    <a:pt x="59277" y="17418"/>
                  </a:lnTo>
                  <a:lnTo>
                    <a:pt x="22006" y="45554"/>
                  </a:lnTo>
                  <a:lnTo>
                    <a:pt x="7851" y="67820"/>
                  </a:lnTo>
                  <a:lnTo>
                    <a:pt x="0" y="93313"/>
                  </a:lnTo>
                  <a:lnTo>
                    <a:pt x="4491" y="147807"/>
                  </a:lnTo>
                  <a:lnTo>
                    <a:pt x="16486" y="186514"/>
                  </a:lnTo>
                  <a:lnTo>
                    <a:pt x="29574" y="208067"/>
                  </a:lnTo>
                  <a:lnTo>
                    <a:pt x="47089" y="225445"/>
                  </a:lnTo>
                  <a:lnTo>
                    <a:pt x="82270" y="242793"/>
                  </a:lnTo>
                  <a:lnTo>
                    <a:pt x="122329" y="249753"/>
                  </a:lnTo>
                  <a:lnTo>
                    <a:pt x="163835" y="246226"/>
                  </a:lnTo>
                  <a:lnTo>
                    <a:pt x="185529" y="237726"/>
                  </a:lnTo>
                  <a:lnTo>
                    <a:pt x="224110" y="213204"/>
                  </a:lnTo>
                  <a:lnTo>
                    <a:pt x="238444" y="196533"/>
                  </a:lnTo>
                  <a:lnTo>
                    <a:pt x="273173" y="138656"/>
                  </a:lnTo>
                  <a:lnTo>
                    <a:pt x="279358" y="109588"/>
                  </a:lnTo>
                  <a:lnTo>
                    <a:pt x="278207" y="81071"/>
                  </a:lnTo>
                  <a:lnTo>
                    <a:pt x="270676" y="59038"/>
                  </a:lnTo>
                  <a:lnTo>
                    <a:pt x="246778" y="25830"/>
                  </a:lnTo>
                  <a:lnTo>
                    <a:pt x="220855" y="9473"/>
                  </a:lnTo>
                  <a:lnTo>
                    <a:pt x="173419" y="1871"/>
                  </a:lnTo>
                  <a:lnTo>
                    <a:pt x="1284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84352" y="2129019"/>
            <a:ext cx="3842903" cy="524163"/>
            <a:chOff x="684352" y="2129019"/>
            <a:chExt cx="3842903" cy="524163"/>
          </a:xfrm>
        </p:grpSpPr>
        <p:sp>
          <p:nvSpPr>
            <p:cNvPr id="50" name="Freeform 49"/>
            <p:cNvSpPr/>
            <p:nvPr/>
          </p:nvSpPr>
          <p:spPr>
            <a:xfrm>
              <a:off x="821222" y="2189927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5468" y="58617"/>
                  </a:lnTo>
                  <a:lnTo>
                    <a:pt x="11992" y="110175"/>
                  </a:lnTo>
                  <a:lnTo>
                    <a:pt x="10962" y="169905"/>
                  </a:lnTo>
                  <a:lnTo>
                    <a:pt x="10657" y="226467"/>
                  </a:lnTo>
                  <a:lnTo>
                    <a:pt x="9384" y="28840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4352" y="2129019"/>
              <a:ext cx="316734" cy="260951"/>
            </a:xfrm>
            <a:custGeom>
              <a:avLst/>
              <a:gdLst/>
              <a:ahLst/>
              <a:cxnLst/>
              <a:rect l="0" t="0" r="0" b="0"/>
              <a:pathLst>
                <a:path w="316734" h="260951">
                  <a:moveTo>
                    <a:pt x="0" y="113551"/>
                  </a:moveTo>
                  <a:lnTo>
                    <a:pt x="17981" y="89504"/>
                  </a:lnTo>
                  <a:lnTo>
                    <a:pt x="76331" y="39881"/>
                  </a:lnTo>
                  <a:lnTo>
                    <a:pt x="97096" y="26996"/>
                  </a:lnTo>
                  <a:lnTo>
                    <a:pt x="156618" y="5374"/>
                  </a:lnTo>
                  <a:lnTo>
                    <a:pt x="194714" y="0"/>
                  </a:lnTo>
                  <a:lnTo>
                    <a:pt x="230048" y="3997"/>
                  </a:lnTo>
                  <a:lnTo>
                    <a:pt x="262745" y="18179"/>
                  </a:lnTo>
                  <a:lnTo>
                    <a:pt x="289070" y="37199"/>
                  </a:lnTo>
                  <a:lnTo>
                    <a:pt x="311688" y="68831"/>
                  </a:lnTo>
                  <a:lnTo>
                    <a:pt x="316733" y="91336"/>
                  </a:lnTo>
                  <a:lnTo>
                    <a:pt x="313631" y="152219"/>
                  </a:lnTo>
                  <a:lnTo>
                    <a:pt x="286562" y="207853"/>
                  </a:lnTo>
                  <a:lnTo>
                    <a:pt x="270080" y="222923"/>
                  </a:lnTo>
                  <a:lnTo>
                    <a:pt x="213368" y="249856"/>
                  </a:lnTo>
                  <a:lnTo>
                    <a:pt x="189513" y="2609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5539" y="2366146"/>
              <a:ext cx="155631" cy="146113"/>
            </a:xfrm>
            <a:custGeom>
              <a:avLst/>
              <a:gdLst/>
              <a:ahLst/>
              <a:cxnLst/>
              <a:rect l="0" t="0" r="0" b="0"/>
              <a:pathLst>
                <a:path w="155631" h="146113">
                  <a:moveTo>
                    <a:pt x="24139" y="76465"/>
                  </a:moveTo>
                  <a:lnTo>
                    <a:pt x="35318" y="87643"/>
                  </a:lnTo>
                  <a:lnTo>
                    <a:pt x="56404" y="93131"/>
                  </a:lnTo>
                  <a:lnTo>
                    <a:pt x="98040" y="93101"/>
                  </a:lnTo>
                  <a:lnTo>
                    <a:pt x="123665" y="87368"/>
                  </a:lnTo>
                  <a:lnTo>
                    <a:pt x="142852" y="77022"/>
                  </a:lnTo>
                  <a:lnTo>
                    <a:pt x="148905" y="68647"/>
                  </a:lnTo>
                  <a:lnTo>
                    <a:pt x="155630" y="46864"/>
                  </a:lnTo>
                  <a:lnTo>
                    <a:pt x="153914" y="36844"/>
                  </a:lnTo>
                  <a:lnTo>
                    <a:pt x="142648" y="19471"/>
                  </a:lnTo>
                  <a:lnTo>
                    <a:pt x="122823" y="7071"/>
                  </a:lnTo>
                  <a:lnTo>
                    <a:pt x="99584" y="0"/>
                  </a:lnTo>
                  <a:lnTo>
                    <a:pt x="77558" y="756"/>
                  </a:lnTo>
                  <a:lnTo>
                    <a:pt x="45426" y="13349"/>
                  </a:lnTo>
                  <a:lnTo>
                    <a:pt x="19268" y="31898"/>
                  </a:lnTo>
                  <a:lnTo>
                    <a:pt x="2289" y="57801"/>
                  </a:lnTo>
                  <a:lnTo>
                    <a:pt x="0" y="77528"/>
                  </a:lnTo>
                  <a:lnTo>
                    <a:pt x="1027" y="87702"/>
                  </a:lnTo>
                  <a:lnTo>
                    <a:pt x="11528" y="105246"/>
                  </a:lnTo>
                  <a:lnTo>
                    <a:pt x="46864" y="135573"/>
                  </a:lnTo>
                  <a:lnTo>
                    <a:pt x="70114" y="143679"/>
                  </a:lnTo>
                  <a:lnTo>
                    <a:pt x="94875" y="146112"/>
                  </a:lnTo>
                  <a:lnTo>
                    <a:pt x="126207" y="140905"/>
                  </a:lnTo>
                  <a:lnTo>
                    <a:pt x="150481" y="1291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189720" y="2358383"/>
              <a:ext cx="94757" cy="143985"/>
            </a:xfrm>
            <a:custGeom>
              <a:avLst/>
              <a:gdLst/>
              <a:ahLst/>
              <a:cxnLst/>
              <a:rect l="0" t="0" r="0" b="0"/>
              <a:pathLst>
                <a:path w="94757" h="143985">
                  <a:moveTo>
                    <a:pt x="0" y="42114"/>
                  </a:moveTo>
                  <a:lnTo>
                    <a:pt x="0" y="64471"/>
                  </a:lnTo>
                  <a:lnTo>
                    <a:pt x="6239" y="81686"/>
                  </a:lnTo>
                  <a:lnTo>
                    <a:pt x="40433" y="142277"/>
                  </a:lnTo>
                  <a:lnTo>
                    <a:pt x="43333" y="143984"/>
                  </a:lnTo>
                  <a:lnTo>
                    <a:pt x="44096" y="141613"/>
                  </a:lnTo>
                  <a:lnTo>
                    <a:pt x="43435" y="136523"/>
                  </a:lnTo>
                  <a:lnTo>
                    <a:pt x="14680" y="82616"/>
                  </a:lnTo>
                  <a:lnTo>
                    <a:pt x="7304" y="62454"/>
                  </a:lnTo>
                  <a:lnTo>
                    <a:pt x="6366" y="41795"/>
                  </a:lnTo>
                  <a:lnTo>
                    <a:pt x="7753" y="31373"/>
                  </a:lnTo>
                  <a:lnTo>
                    <a:pt x="12188" y="23255"/>
                  </a:lnTo>
                  <a:lnTo>
                    <a:pt x="26474" y="11115"/>
                  </a:lnTo>
                  <a:lnTo>
                    <a:pt x="47641" y="494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363819" y="2342265"/>
              <a:ext cx="120700" cy="117298"/>
            </a:xfrm>
            <a:custGeom>
              <a:avLst/>
              <a:gdLst/>
              <a:ahLst/>
              <a:cxnLst/>
              <a:rect l="0" t="0" r="0" b="0"/>
              <a:pathLst>
                <a:path w="120700" h="117298">
                  <a:moveTo>
                    <a:pt x="78585" y="5589"/>
                  </a:moveTo>
                  <a:lnTo>
                    <a:pt x="61817" y="0"/>
                  </a:lnTo>
                  <a:lnTo>
                    <a:pt x="54538" y="694"/>
                  </a:lnTo>
                  <a:lnTo>
                    <a:pt x="13403" y="24803"/>
                  </a:lnTo>
                  <a:lnTo>
                    <a:pt x="7054" y="33606"/>
                  </a:lnTo>
                  <a:lnTo>
                    <a:pt x="0" y="55866"/>
                  </a:lnTo>
                  <a:lnTo>
                    <a:pt x="459" y="66013"/>
                  </a:lnTo>
                  <a:lnTo>
                    <a:pt x="7207" y="83527"/>
                  </a:lnTo>
                  <a:lnTo>
                    <a:pt x="24161" y="106541"/>
                  </a:lnTo>
                  <a:lnTo>
                    <a:pt x="43478" y="114798"/>
                  </a:lnTo>
                  <a:lnTo>
                    <a:pt x="66491" y="117297"/>
                  </a:lnTo>
                  <a:lnTo>
                    <a:pt x="120699" y="1108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529473" y="2323344"/>
              <a:ext cx="102445" cy="129796"/>
            </a:xfrm>
            <a:custGeom>
              <a:avLst/>
              <a:gdLst/>
              <a:ahLst/>
              <a:cxnLst/>
              <a:rect l="0" t="0" r="0" b="0"/>
              <a:pathLst>
                <a:path w="102445" h="129796">
                  <a:moveTo>
                    <a:pt x="18216" y="66625"/>
                  </a:moveTo>
                  <a:lnTo>
                    <a:pt x="78156" y="47496"/>
                  </a:lnTo>
                  <a:lnTo>
                    <a:pt x="95939" y="36286"/>
                  </a:lnTo>
                  <a:lnTo>
                    <a:pt x="99277" y="30021"/>
                  </a:lnTo>
                  <a:lnTo>
                    <a:pt x="99163" y="23505"/>
                  </a:lnTo>
                  <a:lnTo>
                    <a:pt x="96747" y="16821"/>
                  </a:lnTo>
                  <a:lnTo>
                    <a:pt x="84704" y="6275"/>
                  </a:lnTo>
                  <a:lnTo>
                    <a:pt x="76579" y="1825"/>
                  </a:lnTo>
                  <a:lnTo>
                    <a:pt x="58193" y="0"/>
                  </a:lnTo>
                  <a:lnTo>
                    <a:pt x="39493" y="4258"/>
                  </a:lnTo>
                  <a:lnTo>
                    <a:pt x="23383" y="13950"/>
                  </a:lnTo>
                  <a:lnTo>
                    <a:pt x="11544" y="29175"/>
                  </a:lnTo>
                  <a:lnTo>
                    <a:pt x="3552" y="48811"/>
                  </a:lnTo>
                  <a:lnTo>
                    <a:pt x="0" y="73135"/>
                  </a:lnTo>
                  <a:lnTo>
                    <a:pt x="4661" y="93305"/>
                  </a:lnTo>
                  <a:lnTo>
                    <a:pt x="9179" y="101959"/>
                  </a:lnTo>
                  <a:lnTo>
                    <a:pt x="23558" y="114694"/>
                  </a:lnTo>
                  <a:lnTo>
                    <a:pt x="42817" y="123084"/>
                  </a:lnTo>
                  <a:lnTo>
                    <a:pt x="102444" y="1297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726673" y="2347286"/>
              <a:ext cx="136872" cy="105854"/>
            </a:xfrm>
            <a:custGeom>
              <a:avLst/>
              <a:gdLst/>
              <a:ahLst/>
              <a:cxnLst/>
              <a:rect l="0" t="0" r="0" b="0"/>
              <a:pathLst>
                <a:path w="136872" h="105854">
                  <a:moveTo>
                    <a:pt x="0" y="53211"/>
                  </a:moveTo>
                  <a:lnTo>
                    <a:pt x="15619" y="98897"/>
                  </a:lnTo>
                  <a:lnTo>
                    <a:pt x="12299" y="44594"/>
                  </a:lnTo>
                  <a:lnTo>
                    <a:pt x="16385" y="22475"/>
                  </a:lnTo>
                  <a:lnTo>
                    <a:pt x="21452" y="14003"/>
                  </a:lnTo>
                  <a:lnTo>
                    <a:pt x="36440" y="1470"/>
                  </a:lnTo>
                  <a:lnTo>
                    <a:pt x="45351" y="0"/>
                  </a:lnTo>
                  <a:lnTo>
                    <a:pt x="64610" y="4605"/>
                  </a:lnTo>
                  <a:lnTo>
                    <a:pt x="89594" y="20352"/>
                  </a:lnTo>
                  <a:lnTo>
                    <a:pt x="111814" y="45425"/>
                  </a:lnTo>
                  <a:lnTo>
                    <a:pt x="130708" y="82999"/>
                  </a:lnTo>
                  <a:lnTo>
                    <a:pt x="136871" y="105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959276" y="2168870"/>
              <a:ext cx="41139" cy="294799"/>
            </a:xfrm>
            <a:custGeom>
              <a:avLst/>
              <a:gdLst/>
              <a:ahLst/>
              <a:cxnLst/>
              <a:rect l="0" t="0" r="0" b="0"/>
              <a:pathLst>
                <a:path w="41139" h="294799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2336" y="141301"/>
                  </a:lnTo>
                  <a:lnTo>
                    <a:pt x="13716" y="193897"/>
                  </a:lnTo>
                  <a:lnTo>
                    <a:pt x="21164" y="254243"/>
                  </a:lnTo>
                  <a:lnTo>
                    <a:pt x="4113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26715" y="2295212"/>
              <a:ext cx="189513" cy="1"/>
            </a:xfrm>
            <a:custGeom>
              <a:avLst/>
              <a:gdLst/>
              <a:ahLst/>
              <a:cxnLst/>
              <a:rect l="0" t="0" r="0" b="0"/>
              <a:pathLst>
                <a:path w="189513" h="1">
                  <a:moveTo>
                    <a:pt x="189512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19983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407313" y="2372611"/>
              <a:ext cx="167796" cy="135630"/>
            </a:xfrm>
            <a:custGeom>
              <a:avLst/>
              <a:gdLst/>
              <a:ahLst/>
              <a:cxnLst/>
              <a:rect l="0" t="0" r="0" b="0"/>
              <a:pathLst>
                <a:path w="167796" h="135630">
                  <a:moveTo>
                    <a:pt x="130054" y="38415"/>
                  </a:moveTo>
                  <a:lnTo>
                    <a:pt x="100746" y="9106"/>
                  </a:lnTo>
                  <a:lnTo>
                    <a:pt x="81154" y="1992"/>
                  </a:lnTo>
                  <a:lnTo>
                    <a:pt x="58018" y="0"/>
                  </a:lnTo>
                  <a:lnTo>
                    <a:pt x="36037" y="3014"/>
                  </a:lnTo>
                  <a:lnTo>
                    <a:pt x="27602" y="7795"/>
                  </a:lnTo>
                  <a:lnTo>
                    <a:pt x="15110" y="22466"/>
                  </a:lnTo>
                  <a:lnTo>
                    <a:pt x="1500" y="50457"/>
                  </a:lnTo>
                  <a:lnTo>
                    <a:pt x="0" y="70673"/>
                  </a:lnTo>
                  <a:lnTo>
                    <a:pt x="4402" y="91356"/>
                  </a:lnTo>
                  <a:lnTo>
                    <a:pt x="14157" y="112247"/>
                  </a:lnTo>
                  <a:lnTo>
                    <a:pt x="29412" y="126991"/>
                  </a:lnTo>
                  <a:lnTo>
                    <a:pt x="38393" y="132560"/>
                  </a:lnTo>
                  <a:lnTo>
                    <a:pt x="60850" y="135629"/>
                  </a:lnTo>
                  <a:lnTo>
                    <a:pt x="85259" y="131924"/>
                  </a:lnTo>
                  <a:lnTo>
                    <a:pt x="117562" y="116684"/>
                  </a:lnTo>
                  <a:lnTo>
                    <a:pt x="142471" y="96180"/>
                  </a:lnTo>
                  <a:lnTo>
                    <a:pt x="157410" y="78126"/>
                  </a:lnTo>
                  <a:lnTo>
                    <a:pt x="165609" y="55284"/>
                  </a:lnTo>
                  <a:lnTo>
                    <a:pt x="167795" y="42642"/>
                  </a:lnTo>
                  <a:lnTo>
                    <a:pt x="166913" y="33044"/>
                  </a:lnTo>
                  <a:lnTo>
                    <a:pt x="163986" y="25475"/>
                  </a:lnTo>
                  <a:lnTo>
                    <a:pt x="151112" y="6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99142" y="2203919"/>
              <a:ext cx="117211" cy="280807"/>
            </a:xfrm>
            <a:custGeom>
              <a:avLst/>
              <a:gdLst/>
              <a:ahLst/>
              <a:cxnLst/>
              <a:rect l="0" t="0" r="0" b="0"/>
              <a:pathLst>
                <a:path w="117211" h="280807">
                  <a:moveTo>
                    <a:pt x="75096" y="280806"/>
                  </a:moveTo>
                  <a:lnTo>
                    <a:pt x="57137" y="217378"/>
                  </a:lnTo>
                  <a:lnTo>
                    <a:pt x="36455" y="154441"/>
                  </a:lnTo>
                  <a:lnTo>
                    <a:pt x="18939" y="101818"/>
                  </a:lnTo>
                  <a:lnTo>
                    <a:pt x="9" y="52471"/>
                  </a:lnTo>
                  <a:lnTo>
                    <a:pt x="0" y="29585"/>
                  </a:lnTo>
                  <a:lnTo>
                    <a:pt x="3975" y="20909"/>
                  </a:lnTo>
                  <a:lnTo>
                    <a:pt x="17750" y="8149"/>
                  </a:lnTo>
                  <a:lnTo>
                    <a:pt x="38690" y="1697"/>
                  </a:lnTo>
                  <a:lnTo>
                    <a:pt x="63595" y="0"/>
                  </a:lnTo>
                  <a:lnTo>
                    <a:pt x="117210" y="7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00538" y="237944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2" y="0"/>
                  </a:lnTo>
                  <a:lnTo>
                    <a:pt x="1591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56618" y="2362773"/>
              <a:ext cx="112460" cy="141610"/>
            </a:xfrm>
            <a:custGeom>
              <a:avLst/>
              <a:gdLst/>
              <a:ahLst/>
              <a:cxnLst/>
              <a:rect l="0" t="0" r="0" b="0"/>
              <a:pathLst>
                <a:path w="112460" h="141610">
                  <a:moveTo>
                    <a:pt x="101931" y="27196"/>
                  </a:moveTo>
                  <a:lnTo>
                    <a:pt x="90753" y="10428"/>
                  </a:lnTo>
                  <a:lnTo>
                    <a:pt x="82780" y="5489"/>
                  </a:lnTo>
                  <a:lnTo>
                    <a:pt x="61444" y="0"/>
                  </a:lnTo>
                  <a:lnTo>
                    <a:pt x="39483" y="3800"/>
                  </a:lnTo>
                  <a:lnTo>
                    <a:pt x="28714" y="8089"/>
                  </a:lnTo>
                  <a:lnTo>
                    <a:pt x="13628" y="22213"/>
                  </a:lnTo>
                  <a:lnTo>
                    <a:pt x="7967" y="30893"/>
                  </a:lnTo>
                  <a:lnTo>
                    <a:pt x="0" y="65466"/>
                  </a:lnTo>
                  <a:lnTo>
                    <a:pt x="3229" y="99756"/>
                  </a:lnTo>
                  <a:lnTo>
                    <a:pt x="14779" y="121446"/>
                  </a:lnTo>
                  <a:lnTo>
                    <a:pt x="22773" y="132143"/>
                  </a:lnTo>
                  <a:lnTo>
                    <a:pt x="31611" y="138105"/>
                  </a:lnTo>
                  <a:lnTo>
                    <a:pt x="50790" y="141609"/>
                  </a:lnTo>
                  <a:lnTo>
                    <a:pt x="71013" y="136148"/>
                  </a:lnTo>
                  <a:lnTo>
                    <a:pt x="112459" y="1219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32248" y="2200455"/>
              <a:ext cx="157929" cy="294799"/>
            </a:xfrm>
            <a:custGeom>
              <a:avLst/>
              <a:gdLst/>
              <a:ahLst/>
              <a:cxnLst/>
              <a:rect l="0" t="0" r="0" b="0"/>
              <a:pathLst>
                <a:path w="157929" h="294799">
                  <a:moveTo>
                    <a:pt x="0" y="0"/>
                  </a:moveTo>
                  <a:lnTo>
                    <a:pt x="5590" y="62093"/>
                  </a:lnTo>
                  <a:lnTo>
                    <a:pt x="17959" y="120714"/>
                  </a:lnTo>
                  <a:lnTo>
                    <a:pt x="28547" y="181686"/>
                  </a:lnTo>
                  <a:lnTo>
                    <a:pt x="33805" y="232428"/>
                  </a:lnTo>
                  <a:lnTo>
                    <a:pt x="36533" y="278268"/>
                  </a:lnTo>
                  <a:lnTo>
                    <a:pt x="33785" y="294471"/>
                  </a:lnTo>
                  <a:lnTo>
                    <a:pt x="33052" y="292240"/>
                  </a:lnTo>
                  <a:lnTo>
                    <a:pt x="31876" y="249449"/>
                  </a:lnTo>
                  <a:lnTo>
                    <a:pt x="37954" y="227460"/>
                  </a:lnTo>
                  <a:lnTo>
                    <a:pt x="60919" y="194280"/>
                  </a:lnTo>
                  <a:lnTo>
                    <a:pt x="68689" y="190351"/>
                  </a:lnTo>
                  <a:lnTo>
                    <a:pt x="86681" y="189106"/>
                  </a:lnTo>
                  <a:lnTo>
                    <a:pt x="103256" y="195572"/>
                  </a:lnTo>
                  <a:lnTo>
                    <a:pt x="132960" y="218786"/>
                  </a:lnTo>
                  <a:lnTo>
                    <a:pt x="148711" y="244590"/>
                  </a:lnTo>
                  <a:lnTo>
                    <a:pt x="1579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66808" y="2343451"/>
              <a:ext cx="186581" cy="153442"/>
            </a:xfrm>
            <a:custGeom>
              <a:avLst/>
              <a:gdLst/>
              <a:ahLst/>
              <a:cxnLst/>
              <a:rect l="0" t="0" r="0" b="0"/>
              <a:pathLst>
                <a:path w="186581" h="153442">
                  <a:moveTo>
                    <a:pt x="102352" y="67575"/>
                  </a:moveTo>
                  <a:lnTo>
                    <a:pt x="87780" y="24883"/>
                  </a:lnTo>
                  <a:lnTo>
                    <a:pt x="82109" y="14547"/>
                  </a:lnTo>
                  <a:lnTo>
                    <a:pt x="73649" y="7656"/>
                  </a:lnTo>
                  <a:lnTo>
                    <a:pt x="51771" y="0"/>
                  </a:lnTo>
                  <a:lnTo>
                    <a:pt x="41725" y="1468"/>
                  </a:lnTo>
                  <a:lnTo>
                    <a:pt x="24324" y="12458"/>
                  </a:lnTo>
                  <a:lnTo>
                    <a:pt x="6963" y="38375"/>
                  </a:lnTo>
                  <a:lnTo>
                    <a:pt x="0" y="73871"/>
                  </a:lnTo>
                  <a:lnTo>
                    <a:pt x="3525" y="108434"/>
                  </a:lnTo>
                  <a:lnTo>
                    <a:pt x="12026" y="127069"/>
                  </a:lnTo>
                  <a:lnTo>
                    <a:pt x="17568" y="135313"/>
                  </a:lnTo>
                  <a:lnTo>
                    <a:pt x="33085" y="147594"/>
                  </a:lnTo>
                  <a:lnTo>
                    <a:pt x="42136" y="152506"/>
                  </a:lnTo>
                  <a:lnTo>
                    <a:pt x="50510" y="153441"/>
                  </a:lnTo>
                  <a:lnTo>
                    <a:pt x="66053" y="148242"/>
                  </a:lnTo>
                  <a:lnTo>
                    <a:pt x="87957" y="132160"/>
                  </a:lnTo>
                  <a:lnTo>
                    <a:pt x="103676" y="106988"/>
                  </a:lnTo>
                  <a:lnTo>
                    <a:pt x="105670" y="87431"/>
                  </a:lnTo>
                  <a:lnTo>
                    <a:pt x="104565" y="77303"/>
                  </a:lnTo>
                  <a:lnTo>
                    <a:pt x="106167" y="74060"/>
                  </a:lnTo>
                  <a:lnTo>
                    <a:pt x="109575" y="75408"/>
                  </a:lnTo>
                  <a:lnTo>
                    <a:pt x="158786" y="121692"/>
                  </a:lnTo>
                  <a:lnTo>
                    <a:pt x="186580" y="1307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74445" y="2379603"/>
              <a:ext cx="147400" cy="105123"/>
            </a:xfrm>
            <a:custGeom>
              <a:avLst/>
              <a:gdLst/>
              <a:ahLst/>
              <a:cxnLst/>
              <a:rect l="0" t="0" r="0" b="0"/>
              <a:pathLst>
                <a:path w="147400" h="105123">
                  <a:moveTo>
                    <a:pt x="0" y="31423"/>
                  </a:moveTo>
                  <a:lnTo>
                    <a:pt x="14655" y="90039"/>
                  </a:lnTo>
                  <a:lnTo>
                    <a:pt x="15619" y="95067"/>
                  </a:lnTo>
                  <a:lnTo>
                    <a:pt x="15092" y="94909"/>
                  </a:lnTo>
                  <a:lnTo>
                    <a:pt x="3894" y="59107"/>
                  </a:lnTo>
                  <a:lnTo>
                    <a:pt x="1731" y="35148"/>
                  </a:lnTo>
                  <a:lnTo>
                    <a:pt x="7009" y="15141"/>
                  </a:lnTo>
                  <a:lnTo>
                    <a:pt x="11692" y="6530"/>
                  </a:lnTo>
                  <a:lnTo>
                    <a:pt x="18323" y="1959"/>
                  </a:lnTo>
                  <a:lnTo>
                    <a:pt x="35050" y="0"/>
                  </a:lnTo>
                  <a:lnTo>
                    <a:pt x="69787" y="5475"/>
                  </a:lnTo>
                  <a:lnTo>
                    <a:pt x="98537" y="20095"/>
                  </a:lnTo>
                  <a:lnTo>
                    <a:pt x="121873" y="44834"/>
                  </a:lnTo>
                  <a:lnTo>
                    <a:pt x="141144" y="82295"/>
                  </a:lnTo>
                  <a:lnTo>
                    <a:pt x="147399" y="105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92607" y="2367845"/>
              <a:ext cx="174770" cy="285337"/>
            </a:xfrm>
            <a:custGeom>
              <a:avLst/>
              <a:gdLst/>
              <a:ahLst/>
              <a:cxnLst/>
              <a:rect l="0" t="0" r="0" b="0"/>
              <a:pathLst>
                <a:path w="174770" h="285337">
                  <a:moveTo>
                    <a:pt x="118750" y="43181"/>
                  </a:moveTo>
                  <a:lnTo>
                    <a:pt x="100769" y="19134"/>
                  </a:lnTo>
                  <a:lnTo>
                    <a:pt x="83853" y="4807"/>
                  </a:lnTo>
                  <a:lnTo>
                    <a:pt x="61516" y="0"/>
                  </a:lnTo>
                  <a:lnTo>
                    <a:pt x="38331" y="2932"/>
                  </a:lnTo>
                  <a:lnTo>
                    <a:pt x="20227" y="12034"/>
                  </a:lnTo>
                  <a:lnTo>
                    <a:pt x="7502" y="26998"/>
                  </a:lnTo>
                  <a:lnTo>
                    <a:pt x="2471" y="35902"/>
                  </a:lnTo>
                  <a:lnTo>
                    <a:pt x="0" y="55153"/>
                  </a:lnTo>
                  <a:lnTo>
                    <a:pt x="3971" y="74238"/>
                  </a:lnTo>
                  <a:lnTo>
                    <a:pt x="13535" y="90519"/>
                  </a:lnTo>
                  <a:lnTo>
                    <a:pt x="21700" y="95797"/>
                  </a:lnTo>
                  <a:lnTo>
                    <a:pt x="43252" y="101660"/>
                  </a:lnTo>
                  <a:lnTo>
                    <a:pt x="53210" y="100884"/>
                  </a:lnTo>
                  <a:lnTo>
                    <a:pt x="70514" y="93783"/>
                  </a:lnTo>
                  <a:lnTo>
                    <a:pt x="93409" y="76631"/>
                  </a:lnTo>
                  <a:lnTo>
                    <a:pt x="99517" y="76009"/>
                  </a:lnTo>
                  <a:lnTo>
                    <a:pt x="104758" y="79104"/>
                  </a:lnTo>
                  <a:lnTo>
                    <a:pt x="113701" y="91902"/>
                  </a:lnTo>
                  <a:lnTo>
                    <a:pt x="138175" y="144396"/>
                  </a:lnTo>
                  <a:lnTo>
                    <a:pt x="156339" y="197011"/>
                  </a:lnTo>
                  <a:lnTo>
                    <a:pt x="174769" y="253211"/>
                  </a:lnTo>
                  <a:lnTo>
                    <a:pt x="173643" y="261580"/>
                  </a:lnTo>
                  <a:lnTo>
                    <a:pt x="169384" y="268329"/>
                  </a:lnTo>
                  <a:lnTo>
                    <a:pt x="163034" y="273998"/>
                  </a:lnTo>
                  <a:lnTo>
                    <a:pt x="143501" y="280297"/>
                  </a:lnTo>
                  <a:lnTo>
                    <a:pt x="92834" y="284340"/>
                  </a:lnTo>
                  <a:lnTo>
                    <a:pt x="33175" y="285205"/>
                  </a:lnTo>
                  <a:lnTo>
                    <a:pt x="13465" y="2853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27171" y="2361416"/>
              <a:ext cx="136483" cy="165424"/>
            </a:xfrm>
            <a:custGeom>
              <a:avLst/>
              <a:gdLst/>
              <a:ahLst/>
              <a:cxnLst/>
              <a:rect l="0" t="0" r="0" b="0"/>
              <a:pathLst>
                <a:path w="136483" h="165424">
                  <a:moveTo>
                    <a:pt x="0" y="70666"/>
                  </a:moveTo>
                  <a:lnTo>
                    <a:pt x="58616" y="65077"/>
                  </a:lnTo>
                  <a:lnTo>
                    <a:pt x="110451" y="58774"/>
                  </a:lnTo>
                  <a:lnTo>
                    <a:pt x="129418" y="49393"/>
                  </a:lnTo>
                  <a:lnTo>
                    <a:pt x="134242" y="42446"/>
                  </a:lnTo>
                  <a:lnTo>
                    <a:pt x="136288" y="34305"/>
                  </a:lnTo>
                  <a:lnTo>
                    <a:pt x="136482" y="25369"/>
                  </a:lnTo>
                  <a:lnTo>
                    <a:pt x="133102" y="18241"/>
                  </a:lnTo>
                  <a:lnTo>
                    <a:pt x="119987" y="7202"/>
                  </a:lnTo>
                  <a:lnTo>
                    <a:pt x="87284" y="0"/>
                  </a:lnTo>
                  <a:lnTo>
                    <a:pt x="53548" y="3455"/>
                  </a:lnTo>
                  <a:lnTo>
                    <a:pt x="35107" y="11939"/>
                  </a:lnTo>
                  <a:lnTo>
                    <a:pt x="26914" y="17477"/>
                  </a:lnTo>
                  <a:lnTo>
                    <a:pt x="14692" y="32989"/>
                  </a:lnTo>
                  <a:lnTo>
                    <a:pt x="9794" y="42038"/>
                  </a:lnTo>
                  <a:lnTo>
                    <a:pt x="7473" y="67692"/>
                  </a:lnTo>
                  <a:lnTo>
                    <a:pt x="15514" y="120642"/>
                  </a:lnTo>
                  <a:lnTo>
                    <a:pt x="31072" y="140061"/>
                  </a:lnTo>
                  <a:lnTo>
                    <a:pt x="53584" y="154151"/>
                  </a:lnTo>
                  <a:lnTo>
                    <a:pt x="99925" y="163196"/>
                  </a:lnTo>
                  <a:lnTo>
                    <a:pt x="126342" y="1654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74612" y="2400497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94922" y="2590021"/>
              <a:ext cx="3337534" cy="42062"/>
            </a:xfrm>
            <a:custGeom>
              <a:avLst/>
              <a:gdLst/>
              <a:ahLst/>
              <a:cxnLst/>
              <a:rect l="0" t="0" r="0" b="0"/>
              <a:pathLst>
                <a:path w="3337534" h="42062">
                  <a:moveTo>
                    <a:pt x="3337533" y="10517"/>
                  </a:moveTo>
                  <a:lnTo>
                    <a:pt x="3288603" y="10517"/>
                  </a:lnTo>
                  <a:lnTo>
                    <a:pt x="3240758" y="10517"/>
                  </a:lnTo>
                  <a:lnTo>
                    <a:pt x="3189536" y="10517"/>
                  </a:lnTo>
                  <a:lnTo>
                    <a:pt x="3140434" y="10517"/>
                  </a:lnTo>
                  <a:lnTo>
                    <a:pt x="3081921" y="10517"/>
                  </a:lnTo>
                  <a:lnTo>
                    <a:pt x="3033809" y="10517"/>
                  </a:lnTo>
                  <a:lnTo>
                    <a:pt x="2982509" y="10517"/>
                  </a:lnTo>
                  <a:lnTo>
                    <a:pt x="2930265" y="10517"/>
                  </a:lnTo>
                  <a:lnTo>
                    <a:pt x="2877740" y="10517"/>
                  </a:lnTo>
                  <a:lnTo>
                    <a:pt x="2819543" y="10517"/>
                  </a:lnTo>
                  <a:lnTo>
                    <a:pt x="2763435" y="10517"/>
                  </a:lnTo>
                  <a:lnTo>
                    <a:pt x="2704176" y="4928"/>
                  </a:lnTo>
                  <a:lnTo>
                    <a:pt x="2642165" y="1452"/>
                  </a:lnTo>
                  <a:lnTo>
                    <a:pt x="2579337" y="423"/>
                  </a:lnTo>
                  <a:lnTo>
                    <a:pt x="2516268" y="117"/>
                  </a:lnTo>
                  <a:lnTo>
                    <a:pt x="2453127" y="27"/>
                  </a:lnTo>
                  <a:lnTo>
                    <a:pt x="2389965" y="0"/>
                  </a:lnTo>
                  <a:lnTo>
                    <a:pt x="2326797" y="5582"/>
                  </a:lnTo>
                  <a:lnTo>
                    <a:pt x="2281564" y="8324"/>
                  </a:lnTo>
                  <a:lnTo>
                    <a:pt x="2235334" y="9542"/>
                  </a:lnTo>
                  <a:lnTo>
                    <a:pt x="2191391" y="10084"/>
                  </a:lnTo>
                  <a:lnTo>
                    <a:pt x="2148464" y="10325"/>
                  </a:lnTo>
                  <a:lnTo>
                    <a:pt x="2105989" y="10432"/>
                  </a:lnTo>
                  <a:lnTo>
                    <a:pt x="2042614" y="10492"/>
                  </a:lnTo>
                  <a:lnTo>
                    <a:pt x="2000453" y="10506"/>
                  </a:lnTo>
                  <a:lnTo>
                    <a:pt x="1955198" y="10512"/>
                  </a:lnTo>
                  <a:lnTo>
                    <a:pt x="1907788" y="10515"/>
                  </a:lnTo>
                  <a:lnTo>
                    <a:pt x="1859422" y="10516"/>
                  </a:lnTo>
                  <a:lnTo>
                    <a:pt x="1810629" y="10517"/>
                  </a:lnTo>
                  <a:lnTo>
                    <a:pt x="1762817" y="10517"/>
                  </a:lnTo>
                  <a:lnTo>
                    <a:pt x="1718171" y="10517"/>
                  </a:lnTo>
                  <a:lnTo>
                    <a:pt x="1671812" y="10517"/>
                  </a:lnTo>
                  <a:lnTo>
                    <a:pt x="1623912" y="10517"/>
                  </a:lnTo>
                  <a:lnTo>
                    <a:pt x="1575327" y="10517"/>
                  </a:lnTo>
                  <a:lnTo>
                    <a:pt x="1524292" y="16107"/>
                  </a:lnTo>
                  <a:lnTo>
                    <a:pt x="1467202" y="20070"/>
                  </a:lnTo>
                  <a:lnTo>
                    <a:pt x="1421416" y="20757"/>
                  </a:lnTo>
                  <a:lnTo>
                    <a:pt x="1361056" y="20960"/>
                  </a:lnTo>
                  <a:lnTo>
                    <a:pt x="1311976" y="21020"/>
                  </a:lnTo>
                  <a:lnTo>
                    <a:pt x="1264289" y="22208"/>
                  </a:lnTo>
                  <a:lnTo>
                    <a:pt x="1203366" y="28279"/>
                  </a:lnTo>
                  <a:lnTo>
                    <a:pt x="1150609" y="30598"/>
                  </a:lnTo>
                  <a:lnTo>
                    <a:pt x="1088185" y="31285"/>
                  </a:lnTo>
                  <a:lnTo>
                    <a:pt x="1038493" y="31489"/>
                  </a:lnTo>
                  <a:lnTo>
                    <a:pt x="979780" y="31558"/>
                  </a:lnTo>
                  <a:lnTo>
                    <a:pt x="923123" y="37160"/>
                  </a:lnTo>
                  <a:lnTo>
                    <a:pt x="864153" y="40638"/>
                  </a:lnTo>
                  <a:lnTo>
                    <a:pt x="803316" y="35748"/>
                  </a:lnTo>
                  <a:lnTo>
                    <a:pt x="747452" y="40501"/>
                  </a:lnTo>
                  <a:lnTo>
                    <a:pt x="691357" y="41786"/>
                  </a:lnTo>
                  <a:lnTo>
                    <a:pt x="650811" y="41962"/>
                  </a:lnTo>
                  <a:lnTo>
                    <a:pt x="587846" y="42061"/>
                  </a:lnTo>
                  <a:lnTo>
                    <a:pt x="527076" y="38971"/>
                  </a:lnTo>
                  <a:lnTo>
                    <a:pt x="477581" y="33692"/>
                  </a:lnTo>
                  <a:lnTo>
                    <a:pt x="428287" y="27446"/>
                  </a:lnTo>
                  <a:lnTo>
                    <a:pt x="379083" y="23890"/>
                  </a:lnTo>
                  <a:lnTo>
                    <a:pt x="333428" y="22310"/>
                  </a:lnTo>
                  <a:lnTo>
                    <a:pt x="281417" y="21420"/>
                  </a:lnTo>
                  <a:lnTo>
                    <a:pt x="221921" y="18000"/>
                  </a:lnTo>
                  <a:lnTo>
                    <a:pt x="165109" y="11995"/>
                  </a:lnTo>
                  <a:lnTo>
                    <a:pt x="108827" y="10809"/>
                  </a:lnTo>
                  <a:lnTo>
                    <a:pt x="49529" y="10575"/>
                  </a:lnTo>
                  <a:lnTo>
                    <a:pt x="0" y="10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832580" y="2168870"/>
            <a:ext cx="631711" cy="311719"/>
            <a:chOff x="4832580" y="2168870"/>
            <a:chExt cx="631711" cy="311719"/>
          </a:xfrm>
        </p:grpSpPr>
        <p:sp>
          <p:nvSpPr>
            <p:cNvPr id="71" name="Freeform 70"/>
            <p:cNvSpPr/>
            <p:nvPr/>
          </p:nvSpPr>
          <p:spPr>
            <a:xfrm>
              <a:off x="4980629" y="2200455"/>
              <a:ext cx="30937" cy="273743"/>
            </a:xfrm>
            <a:custGeom>
              <a:avLst/>
              <a:gdLst/>
              <a:ahLst/>
              <a:cxnLst/>
              <a:rect l="0" t="0" r="0" b="0"/>
              <a:pathLst>
                <a:path w="30937" h="273743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2662" y="147998"/>
                  </a:lnTo>
                  <a:lnTo>
                    <a:pt x="10860" y="197100"/>
                  </a:lnTo>
                  <a:lnTo>
                    <a:pt x="26385" y="257930"/>
                  </a:lnTo>
                  <a:lnTo>
                    <a:pt x="30936" y="2737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32580" y="2168870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78377" y="8333"/>
                  </a:lnTo>
                  <a:lnTo>
                    <a:pt x="221364" y="15684"/>
                  </a:lnTo>
                  <a:lnTo>
                    <a:pt x="161013" y="28401"/>
                  </a:lnTo>
                  <a:lnTo>
                    <a:pt x="112308" y="37531"/>
                  </a:lnTo>
                  <a:lnTo>
                    <a:pt x="53337" y="44329"/>
                  </a:lnTo>
                  <a:lnTo>
                    <a:pt x="20093" y="5329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90549" y="2242570"/>
              <a:ext cx="273742" cy="238019"/>
            </a:xfrm>
            <a:custGeom>
              <a:avLst/>
              <a:gdLst/>
              <a:ahLst/>
              <a:cxnLst/>
              <a:rect l="0" t="0" r="0" b="0"/>
              <a:pathLst>
                <a:path w="273742" h="238019">
                  <a:moveTo>
                    <a:pt x="0" y="0"/>
                  </a:moveTo>
                  <a:lnTo>
                    <a:pt x="5589" y="62092"/>
                  </a:lnTo>
                  <a:lnTo>
                    <a:pt x="10723" y="113477"/>
                  </a:lnTo>
                  <a:lnTo>
                    <a:pt x="21788" y="168687"/>
                  </a:lnTo>
                  <a:lnTo>
                    <a:pt x="29650" y="224653"/>
                  </a:lnTo>
                  <a:lnTo>
                    <a:pt x="29125" y="230487"/>
                  </a:lnTo>
                  <a:lnTo>
                    <a:pt x="27606" y="230867"/>
                  </a:lnTo>
                  <a:lnTo>
                    <a:pt x="25423" y="227611"/>
                  </a:lnTo>
                  <a:lnTo>
                    <a:pt x="27940" y="195082"/>
                  </a:lnTo>
                  <a:lnTo>
                    <a:pt x="36094" y="159577"/>
                  </a:lnTo>
                  <a:lnTo>
                    <a:pt x="41610" y="150838"/>
                  </a:lnTo>
                  <a:lnTo>
                    <a:pt x="57098" y="138009"/>
                  </a:lnTo>
                  <a:lnTo>
                    <a:pt x="66141" y="136459"/>
                  </a:lnTo>
                  <a:lnTo>
                    <a:pt x="85548" y="140977"/>
                  </a:lnTo>
                  <a:lnTo>
                    <a:pt x="110615" y="156674"/>
                  </a:lnTo>
                  <a:lnTo>
                    <a:pt x="132860" y="181732"/>
                  </a:lnTo>
                  <a:lnTo>
                    <a:pt x="148680" y="211384"/>
                  </a:lnTo>
                  <a:lnTo>
                    <a:pt x="151763" y="213452"/>
                  </a:lnTo>
                  <a:lnTo>
                    <a:pt x="153818" y="210151"/>
                  </a:lnTo>
                  <a:lnTo>
                    <a:pt x="155188" y="203272"/>
                  </a:lnTo>
                  <a:lnTo>
                    <a:pt x="166068" y="189389"/>
                  </a:lnTo>
                  <a:lnTo>
                    <a:pt x="182603" y="176589"/>
                  </a:lnTo>
                  <a:lnTo>
                    <a:pt x="242473" y="142909"/>
                  </a:lnTo>
                  <a:lnTo>
                    <a:pt x="263354" y="129415"/>
                  </a:lnTo>
                  <a:lnTo>
                    <a:pt x="269156" y="121372"/>
                  </a:lnTo>
                  <a:lnTo>
                    <a:pt x="271854" y="112500"/>
                  </a:lnTo>
                  <a:lnTo>
                    <a:pt x="272483" y="103076"/>
                  </a:lnTo>
                  <a:lnTo>
                    <a:pt x="268223" y="96793"/>
                  </a:lnTo>
                  <a:lnTo>
                    <a:pt x="260704" y="92604"/>
                  </a:lnTo>
                  <a:lnTo>
                    <a:pt x="251011" y="89812"/>
                  </a:lnTo>
                  <a:lnTo>
                    <a:pt x="230884" y="92949"/>
                  </a:lnTo>
                  <a:lnTo>
                    <a:pt x="202941" y="107868"/>
                  </a:lnTo>
                  <a:lnTo>
                    <a:pt x="188462" y="121641"/>
                  </a:lnTo>
                  <a:lnTo>
                    <a:pt x="178127" y="139460"/>
                  </a:lnTo>
                  <a:lnTo>
                    <a:pt x="175874" y="162198"/>
                  </a:lnTo>
                  <a:lnTo>
                    <a:pt x="179942" y="185562"/>
                  </a:lnTo>
                  <a:lnTo>
                    <a:pt x="195386" y="211868"/>
                  </a:lnTo>
                  <a:lnTo>
                    <a:pt x="208111" y="227135"/>
                  </a:lnTo>
                  <a:lnTo>
                    <a:pt x="227804" y="235479"/>
                  </a:lnTo>
                  <a:lnTo>
                    <a:pt x="248645" y="238018"/>
                  </a:lnTo>
                  <a:lnTo>
                    <a:pt x="273741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696533" y="2168870"/>
            <a:ext cx="3231633" cy="673825"/>
            <a:chOff x="5696533" y="2168870"/>
            <a:chExt cx="3231633" cy="673825"/>
          </a:xfrm>
        </p:grpSpPr>
        <p:sp>
          <p:nvSpPr>
            <p:cNvPr id="75" name="Freeform 74"/>
            <p:cNvSpPr/>
            <p:nvPr/>
          </p:nvSpPr>
          <p:spPr>
            <a:xfrm>
              <a:off x="5696533" y="2314161"/>
              <a:ext cx="154403" cy="363173"/>
            </a:xfrm>
            <a:custGeom>
              <a:avLst/>
              <a:gdLst/>
              <a:ahLst/>
              <a:cxnLst/>
              <a:rect l="0" t="0" r="0" b="0"/>
              <a:pathLst>
                <a:path w="154403" h="363173">
                  <a:moveTo>
                    <a:pt x="30969" y="96865"/>
                  </a:moveTo>
                  <a:lnTo>
                    <a:pt x="34089" y="145795"/>
                  </a:lnTo>
                  <a:lnTo>
                    <a:pt x="40034" y="204926"/>
                  </a:lnTo>
                  <a:lnTo>
                    <a:pt x="49614" y="261666"/>
                  </a:lnTo>
                  <a:lnTo>
                    <a:pt x="62772" y="314815"/>
                  </a:lnTo>
                  <a:lnTo>
                    <a:pt x="67331" y="337621"/>
                  </a:lnTo>
                  <a:lnTo>
                    <a:pt x="65457" y="359455"/>
                  </a:lnTo>
                  <a:lnTo>
                    <a:pt x="63320" y="363172"/>
                  </a:lnTo>
                  <a:lnTo>
                    <a:pt x="60725" y="362140"/>
                  </a:lnTo>
                  <a:lnTo>
                    <a:pt x="51484" y="343921"/>
                  </a:lnTo>
                  <a:lnTo>
                    <a:pt x="37881" y="295144"/>
                  </a:lnTo>
                  <a:lnTo>
                    <a:pt x="27428" y="246211"/>
                  </a:lnTo>
                  <a:lnTo>
                    <a:pt x="13416" y="185680"/>
                  </a:lnTo>
                  <a:lnTo>
                    <a:pt x="2502" y="125543"/>
                  </a:lnTo>
                  <a:lnTo>
                    <a:pt x="0" y="63275"/>
                  </a:lnTo>
                  <a:lnTo>
                    <a:pt x="5897" y="37482"/>
                  </a:lnTo>
                  <a:lnTo>
                    <a:pt x="10745" y="25691"/>
                  </a:lnTo>
                  <a:lnTo>
                    <a:pt x="25490" y="9470"/>
                  </a:lnTo>
                  <a:lnTo>
                    <a:pt x="34336" y="3506"/>
                  </a:lnTo>
                  <a:lnTo>
                    <a:pt x="56642" y="0"/>
                  </a:lnTo>
                  <a:lnTo>
                    <a:pt x="103501" y="7281"/>
                  </a:lnTo>
                  <a:lnTo>
                    <a:pt x="130319" y="22228"/>
                  </a:lnTo>
                  <a:lnTo>
                    <a:pt x="142585" y="37956"/>
                  </a:lnTo>
                  <a:lnTo>
                    <a:pt x="150766" y="57815"/>
                  </a:lnTo>
                  <a:lnTo>
                    <a:pt x="154402" y="82239"/>
                  </a:lnTo>
                  <a:lnTo>
                    <a:pt x="149779" y="105572"/>
                  </a:lnTo>
                  <a:lnTo>
                    <a:pt x="138756" y="126471"/>
                  </a:lnTo>
                  <a:lnTo>
                    <a:pt x="122158" y="143558"/>
                  </a:lnTo>
                  <a:lnTo>
                    <a:pt x="103083" y="152712"/>
                  </a:lnTo>
                  <a:lnTo>
                    <a:pt x="73083" y="160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09490" y="2291534"/>
              <a:ext cx="144008" cy="146655"/>
            </a:xfrm>
            <a:custGeom>
              <a:avLst/>
              <a:gdLst/>
              <a:ahLst/>
              <a:cxnLst/>
              <a:rect l="0" t="0" r="0" b="0"/>
              <a:pathLst>
                <a:path w="144008" h="146655">
                  <a:moveTo>
                    <a:pt x="7525" y="77377"/>
                  </a:moveTo>
                  <a:lnTo>
                    <a:pt x="66142" y="77377"/>
                  </a:lnTo>
                  <a:lnTo>
                    <a:pt x="117976" y="75038"/>
                  </a:lnTo>
                  <a:lnTo>
                    <a:pt x="136943" y="66199"/>
                  </a:lnTo>
                  <a:lnTo>
                    <a:pt x="141767" y="58227"/>
                  </a:lnTo>
                  <a:lnTo>
                    <a:pt x="144007" y="36891"/>
                  </a:lnTo>
                  <a:lnTo>
                    <a:pt x="139458" y="28160"/>
                  </a:lnTo>
                  <a:lnTo>
                    <a:pt x="121924" y="15338"/>
                  </a:lnTo>
                  <a:lnTo>
                    <a:pt x="91334" y="1544"/>
                  </a:lnTo>
                  <a:lnTo>
                    <a:pt x="67390" y="0"/>
                  </a:lnTo>
                  <a:lnTo>
                    <a:pt x="43491" y="4383"/>
                  </a:lnTo>
                  <a:lnTo>
                    <a:pt x="25070" y="14130"/>
                  </a:lnTo>
                  <a:lnTo>
                    <a:pt x="12203" y="29380"/>
                  </a:lnTo>
                  <a:lnTo>
                    <a:pt x="3756" y="49026"/>
                  </a:lnTo>
                  <a:lnTo>
                    <a:pt x="0" y="73356"/>
                  </a:lnTo>
                  <a:lnTo>
                    <a:pt x="4571" y="96647"/>
                  </a:lnTo>
                  <a:lnTo>
                    <a:pt x="20298" y="126371"/>
                  </a:lnTo>
                  <a:lnTo>
                    <a:pt x="26569" y="134606"/>
                  </a:lnTo>
                  <a:lnTo>
                    <a:pt x="46014" y="143757"/>
                  </a:lnTo>
                  <a:lnTo>
                    <a:pt x="67915" y="146654"/>
                  </a:lnTo>
                  <a:lnTo>
                    <a:pt x="102282" y="1405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101150" y="2336267"/>
              <a:ext cx="100136" cy="98413"/>
            </a:xfrm>
            <a:custGeom>
              <a:avLst/>
              <a:gdLst/>
              <a:ahLst/>
              <a:cxnLst/>
              <a:rect l="0" t="0" r="0" b="0"/>
              <a:pathLst>
                <a:path w="100136" h="98413">
                  <a:moveTo>
                    <a:pt x="5378" y="43173"/>
                  </a:moveTo>
                  <a:lnTo>
                    <a:pt x="8498" y="85865"/>
                  </a:lnTo>
                  <a:lnTo>
                    <a:pt x="11444" y="98412"/>
                  </a:lnTo>
                  <a:lnTo>
                    <a:pt x="0" y="51065"/>
                  </a:lnTo>
                  <a:lnTo>
                    <a:pt x="2208" y="26404"/>
                  </a:lnTo>
                  <a:lnTo>
                    <a:pt x="6774" y="16786"/>
                  </a:lnTo>
                  <a:lnTo>
                    <a:pt x="21206" y="2979"/>
                  </a:lnTo>
                  <a:lnTo>
                    <a:pt x="29968" y="0"/>
                  </a:lnTo>
                  <a:lnTo>
                    <a:pt x="69247" y="503"/>
                  </a:lnTo>
                  <a:lnTo>
                    <a:pt x="100135" y="1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40739" y="2329919"/>
              <a:ext cx="107946" cy="126330"/>
            </a:xfrm>
            <a:custGeom>
              <a:avLst/>
              <a:gdLst/>
              <a:ahLst/>
              <a:cxnLst/>
              <a:rect l="0" t="0" r="0" b="0"/>
              <a:pathLst>
                <a:path w="107946" h="126330">
                  <a:moveTo>
                    <a:pt x="107945" y="17935"/>
                  </a:moveTo>
                  <a:lnTo>
                    <a:pt x="96766" y="6757"/>
                  </a:lnTo>
                  <a:lnTo>
                    <a:pt x="78800" y="1269"/>
                  </a:lnTo>
                  <a:lnTo>
                    <a:pt x="56387" y="0"/>
                  </a:lnTo>
                  <a:lnTo>
                    <a:pt x="34727" y="3335"/>
                  </a:lnTo>
                  <a:lnTo>
                    <a:pt x="26378" y="8202"/>
                  </a:lnTo>
                  <a:lnTo>
                    <a:pt x="13981" y="22968"/>
                  </a:lnTo>
                  <a:lnTo>
                    <a:pt x="425" y="51012"/>
                  </a:lnTo>
                  <a:lnTo>
                    <a:pt x="0" y="61044"/>
                  </a:lnTo>
                  <a:lnTo>
                    <a:pt x="5766" y="81548"/>
                  </a:lnTo>
                  <a:lnTo>
                    <a:pt x="22168" y="107234"/>
                  </a:lnTo>
                  <a:lnTo>
                    <a:pt x="38236" y="119235"/>
                  </a:lnTo>
                  <a:lnTo>
                    <a:pt x="47434" y="124073"/>
                  </a:lnTo>
                  <a:lnTo>
                    <a:pt x="67013" y="126329"/>
                  </a:lnTo>
                  <a:lnTo>
                    <a:pt x="97416" y="123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95126" y="2332904"/>
              <a:ext cx="109786" cy="124715"/>
            </a:xfrm>
            <a:custGeom>
              <a:avLst/>
              <a:gdLst/>
              <a:ahLst/>
              <a:cxnLst/>
              <a:rect l="0" t="0" r="0" b="0"/>
              <a:pathLst>
                <a:path w="109786" h="124715">
                  <a:moveTo>
                    <a:pt x="6200" y="57065"/>
                  </a:moveTo>
                  <a:lnTo>
                    <a:pt x="64817" y="57065"/>
                  </a:lnTo>
                  <a:lnTo>
                    <a:pt x="99607" y="45886"/>
                  </a:lnTo>
                  <a:lnTo>
                    <a:pt x="105906" y="37914"/>
                  </a:lnTo>
                  <a:lnTo>
                    <a:pt x="109785" y="16578"/>
                  </a:lnTo>
                  <a:lnTo>
                    <a:pt x="105672" y="9016"/>
                  </a:lnTo>
                  <a:lnTo>
                    <a:pt x="98252" y="3975"/>
                  </a:lnTo>
                  <a:lnTo>
                    <a:pt x="88625" y="615"/>
                  </a:lnTo>
                  <a:lnTo>
                    <a:pt x="68569" y="0"/>
                  </a:lnTo>
                  <a:lnTo>
                    <a:pt x="49127" y="4796"/>
                  </a:lnTo>
                  <a:lnTo>
                    <a:pt x="32688" y="14727"/>
                  </a:lnTo>
                  <a:lnTo>
                    <a:pt x="10279" y="39061"/>
                  </a:lnTo>
                  <a:lnTo>
                    <a:pt x="2164" y="61541"/>
                  </a:lnTo>
                  <a:lnTo>
                    <a:pt x="0" y="74087"/>
                  </a:lnTo>
                  <a:lnTo>
                    <a:pt x="3834" y="97385"/>
                  </a:lnTo>
                  <a:lnTo>
                    <a:pt x="8133" y="108511"/>
                  </a:lnTo>
                  <a:lnTo>
                    <a:pt x="15678" y="115929"/>
                  </a:lnTo>
                  <a:lnTo>
                    <a:pt x="36539" y="124171"/>
                  </a:lnTo>
                  <a:lnTo>
                    <a:pt x="58289" y="124714"/>
                  </a:lnTo>
                  <a:lnTo>
                    <a:pt x="90428" y="1202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38197" y="2379466"/>
              <a:ext cx="147399" cy="115788"/>
            </a:xfrm>
            <a:custGeom>
              <a:avLst/>
              <a:gdLst/>
              <a:ahLst/>
              <a:cxnLst/>
              <a:rect l="0" t="0" r="0" b="0"/>
              <a:pathLst>
                <a:path w="147399" h="115788">
                  <a:moveTo>
                    <a:pt x="0" y="10503"/>
                  </a:moveTo>
                  <a:lnTo>
                    <a:pt x="17957" y="64377"/>
                  </a:lnTo>
                  <a:lnTo>
                    <a:pt x="25858" y="88077"/>
                  </a:lnTo>
                  <a:lnTo>
                    <a:pt x="16330" y="59496"/>
                  </a:lnTo>
                  <a:lnTo>
                    <a:pt x="17836" y="24889"/>
                  </a:lnTo>
                  <a:lnTo>
                    <a:pt x="22419" y="15414"/>
                  </a:lnTo>
                  <a:lnTo>
                    <a:pt x="36870" y="1767"/>
                  </a:lnTo>
                  <a:lnTo>
                    <a:pt x="46807" y="0"/>
                  </a:lnTo>
                  <a:lnTo>
                    <a:pt x="70325" y="4275"/>
                  </a:lnTo>
                  <a:lnTo>
                    <a:pt x="98696" y="19836"/>
                  </a:lnTo>
                  <a:lnTo>
                    <a:pt x="111325" y="35708"/>
                  </a:lnTo>
                  <a:lnTo>
                    <a:pt x="136476" y="91975"/>
                  </a:lnTo>
                  <a:lnTo>
                    <a:pt x="147398" y="1157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718157" y="2168870"/>
              <a:ext cx="30611" cy="315856"/>
            </a:xfrm>
            <a:custGeom>
              <a:avLst/>
              <a:gdLst/>
              <a:ahLst/>
              <a:cxnLst/>
              <a:rect l="0" t="0" r="0" b="0"/>
              <a:pathLst>
                <a:path w="30611" h="315856">
                  <a:moveTo>
                    <a:pt x="9553" y="0"/>
                  </a:moveTo>
                  <a:lnTo>
                    <a:pt x="2317" y="28726"/>
                  </a:lnTo>
                  <a:lnTo>
                    <a:pt x="0" y="77921"/>
                  </a:lnTo>
                  <a:lnTo>
                    <a:pt x="484" y="128893"/>
                  </a:lnTo>
                  <a:lnTo>
                    <a:pt x="7415" y="188630"/>
                  </a:lnTo>
                  <a:lnTo>
                    <a:pt x="14720" y="245491"/>
                  </a:lnTo>
                  <a:lnTo>
                    <a:pt x="27708" y="303354"/>
                  </a:lnTo>
                  <a:lnTo>
                    <a:pt x="3061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01368" y="2287976"/>
              <a:ext cx="210571" cy="7237"/>
            </a:xfrm>
            <a:custGeom>
              <a:avLst/>
              <a:gdLst/>
              <a:ahLst/>
              <a:cxnLst/>
              <a:rect l="0" t="0" r="0" b="0"/>
              <a:pathLst>
                <a:path w="210571" h="7237">
                  <a:moveTo>
                    <a:pt x="210570" y="7236"/>
                  </a:moveTo>
                  <a:lnTo>
                    <a:pt x="183014" y="0"/>
                  </a:lnTo>
                  <a:lnTo>
                    <a:pt x="129911" y="477"/>
                  </a:lnTo>
                  <a:lnTo>
                    <a:pt x="73754" y="5901"/>
                  </a:lnTo>
                  <a:lnTo>
                    <a:pt x="12947" y="7060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077916" y="2364074"/>
              <a:ext cx="176219" cy="162766"/>
            </a:xfrm>
            <a:custGeom>
              <a:avLst/>
              <a:gdLst/>
              <a:ahLst/>
              <a:cxnLst/>
              <a:rect l="0" t="0" r="0" b="0"/>
              <a:pathLst>
                <a:path w="176219" h="162766">
                  <a:moveTo>
                    <a:pt x="123576" y="57480"/>
                  </a:moveTo>
                  <a:lnTo>
                    <a:pt x="103333" y="13517"/>
                  </a:lnTo>
                  <a:lnTo>
                    <a:pt x="94873" y="7115"/>
                  </a:lnTo>
                  <a:lnTo>
                    <a:pt x="72994" y="0"/>
                  </a:lnTo>
                  <a:lnTo>
                    <a:pt x="62949" y="443"/>
                  </a:lnTo>
                  <a:lnTo>
                    <a:pt x="45548" y="7174"/>
                  </a:lnTo>
                  <a:lnTo>
                    <a:pt x="22598" y="24117"/>
                  </a:lnTo>
                  <a:lnTo>
                    <a:pt x="6569" y="49544"/>
                  </a:lnTo>
                  <a:lnTo>
                    <a:pt x="0" y="84894"/>
                  </a:lnTo>
                  <a:lnTo>
                    <a:pt x="3643" y="125004"/>
                  </a:lnTo>
                  <a:lnTo>
                    <a:pt x="12171" y="146372"/>
                  </a:lnTo>
                  <a:lnTo>
                    <a:pt x="17720" y="155346"/>
                  </a:lnTo>
                  <a:lnTo>
                    <a:pt x="24930" y="160159"/>
                  </a:lnTo>
                  <a:lnTo>
                    <a:pt x="42299" y="162387"/>
                  </a:lnTo>
                  <a:lnTo>
                    <a:pt x="58597" y="156358"/>
                  </a:lnTo>
                  <a:lnTo>
                    <a:pt x="73639" y="144709"/>
                  </a:lnTo>
                  <a:lnTo>
                    <a:pt x="94092" y="118421"/>
                  </a:lnTo>
                  <a:lnTo>
                    <a:pt x="103843" y="98603"/>
                  </a:lnTo>
                  <a:lnTo>
                    <a:pt x="108081" y="95424"/>
                  </a:lnTo>
                  <a:lnTo>
                    <a:pt x="112076" y="96814"/>
                  </a:lnTo>
                  <a:lnTo>
                    <a:pt x="119635" y="107717"/>
                  </a:lnTo>
                  <a:lnTo>
                    <a:pt x="126893" y="124261"/>
                  </a:lnTo>
                  <a:lnTo>
                    <a:pt x="140258" y="137073"/>
                  </a:lnTo>
                  <a:lnTo>
                    <a:pt x="176218" y="1627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77401" y="2367091"/>
              <a:ext cx="245273" cy="346930"/>
            </a:xfrm>
            <a:custGeom>
              <a:avLst/>
              <a:gdLst/>
              <a:ahLst/>
              <a:cxnLst/>
              <a:rect l="0" t="0" r="0" b="0"/>
              <a:pathLst>
                <a:path w="245273" h="346930">
                  <a:moveTo>
                    <a:pt x="139987" y="86048"/>
                  </a:moveTo>
                  <a:lnTo>
                    <a:pt x="119744" y="42086"/>
                  </a:lnTo>
                  <a:lnTo>
                    <a:pt x="100584" y="17390"/>
                  </a:lnTo>
                  <a:lnTo>
                    <a:pt x="74500" y="845"/>
                  </a:lnTo>
                  <a:lnTo>
                    <a:pt x="64744" y="0"/>
                  </a:lnTo>
                  <a:lnTo>
                    <a:pt x="44545" y="5301"/>
                  </a:lnTo>
                  <a:lnTo>
                    <a:pt x="19032" y="21439"/>
                  </a:lnTo>
                  <a:lnTo>
                    <a:pt x="7070" y="37446"/>
                  </a:lnTo>
                  <a:lnTo>
                    <a:pt x="2243" y="46628"/>
                  </a:lnTo>
                  <a:lnTo>
                    <a:pt x="0" y="69308"/>
                  </a:lnTo>
                  <a:lnTo>
                    <a:pt x="4071" y="93816"/>
                  </a:lnTo>
                  <a:lnTo>
                    <a:pt x="13679" y="116407"/>
                  </a:lnTo>
                  <a:lnTo>
                    <a:pt x="28868" y="131907"/>
                  </a:lnTo>
                  <a:lnTo>
                    <a:pt x="37832" y="137678"/>
                  </a:lnTo>
                  <a:lnTo>
                    <a:pt x="46148" y="139185"/>
                  </a:lnTo>
                  <a:lnTo>
                    <a:pt x="54030" y="137851"/>
                  </a:lnTo>
                  <a:lnTo>
                    <a:pt x="69029" y="130129"/>
                  </a:lnTo>
                  <a:lnTo>
                    <a:pt x="104792" y="99421"/>
                  </a:lnTo>
                  <a:lnTo>
                    <a:pt x="110674" y="98473"/>
                  </a:lnTo>
                  <a:lnTo>
                    <a:pt x="115766" y="101351"/>
                  </a:lnTo>
                  <a:lnTo>
                    <a:pt x="120330" y="106778"/>
                  </a:lnTo>
                  <a:lnTo>
                    <a:pt x="122282" y="125287"/>
                  </a:lnTo>
                  <a:lnTo>
                    <a:pt x="119592" y="175298"/>
                  </a:lnTo>
                  <a:lnTo>
                    <a:pt x="127467" y="230236"/>
                  </a:lnTo>
                  <a:lnTo>
                    <a:pt x="140287" y="286149"/>
                  </a:lnTo>
                  <a:lnTo>
                    <a:pt x="149169" y="346929"/>
                  </a:lnTo>
                  <a:lnTo>
                    <a:pt x="149618" y="345367"/>
                  </a:lnTo>
                  <a:lnTo>
                    <a:pt x="155928" y="309237"/>
                  </a:lnTo>
                  <a:lnTo>
                    <a:pt x="170707" y="276181"/>
                  </a:lnTo>
                  <a:lnTo>
                    <a:pt x="189515" y="261019"/>
                  </a:lnTo>
                  <a:lnTo>
                    <a:pt x="245272" y="233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85499" y="2347854"/>
              <a:ext cx="152989" cy="181198"/>
            </a:xfrm>
            <a:custGeom>
              <a:avLst/>
              <a:gdLst/>
              <a:ahLst/>
              <a:cxnLst/>
              <a:rect l="0" t="0" r="0" b="0"/>
              <a:pathLst>
                <a:path w="152989" h="181198">
                  <a:moveTo>
                    <a:pt x="5589" y="31586"/>
                  </a:moveTo>
                  <a:lnTo>
                    <a:pt x="0" y="48354"/>
                  </a:lnTo>
                  <a:lnTo>
                    <a:pt x="4044" y="107032"/>
                  </a:lnTo>
                  <a:lnTo>
                    <a:pt x="7242" y="132968"/>
                  </a:lnTo>
                  <a:lnTo>
                    <a:pt x="16462" y="156193"/>
                  </a:lnTo>
                  <a:lnTo>
                    <a:pt x="31478" y="171975"/>
                  </a:lnTo>
                  <a:lnTo>
                    <a:pt x="40396" y="177821"/>
                  </a:lnTo>
                  <a:lnTo>
                    <a:pt x="59663" y="181197"/>
                  </a:lnTo>
                  <a:lnTo>
                    <a:pt x="69714" y="180460"/>
                  </a:lnTo>
                  <a:lnTo>
                    <a:pt x="87121" y="173401"/>
                  </a:lnTo>
                  <a:lnTo>
                    <a:pt x="117361" y="149806"/>
                  </a:lnTo>
                  <a:lnTo>
                    <a:pt x="138792" y="118347"/>
                  </a:lnTo>
                  <a:lnTo>
                    <a:pt x="148781" y="79390"/>
                  </a:lnTo>
                  <a:lnTo>
                    <a:pt x="152434" y="19713"/>
                  </a:lnTo>
                  <a:lnTo>
                    <a:pt x="1529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013968" y="2389691"/>
              <a:ext cx="156147" cy="146901"/>
            </a:xfrm>
            <a:custGeom>
              <a:avLst/>
              <a:gdLst/>
              <a:ahLst/>
              <a:cxnLst/>
              <a:rect l="0" t="0" r="0" b="0"/>
              <a:pathLst>
                <a:path w="156147" h="146901">
                  <a:moveTo>
                    <a:pt x="82447" y="52920"/>
                  </a:moveTo>
                  <a:lnTo>
                    <a:pt x="53138" y="5481"/>
                  </a:lnTo>
                  <a:lnTo>
                    <a:pt x="45360" y="1407"/>
                  </a:lnTo>
                  <a:lnTo>
                    <a:pt x="27359" y="0"/>
                  </a:lnTo>
                  <a:lnTo>
                    <a:pt x="19985" y="3602"/>
                  </a:lnTo>
                  <a:lnTo>
                    <a:pt x="8673" y="16963"/>
                  </a:lnTo>
                  <a:lnTo>
                    <a:pt x="1316" y="49805"/>
                  </a:lnTo>
                  <a:lnTo>
                    <a:pt x="0" y="101654"/>
                  </a:lnTo>
                  <a:lnTo>
                    <a:pt x="4080" y="124882"/>
                  </a:lnTo>
                  <a:lnTo>
                    <a:pt x="9145" y="133650"/>
                  </a:lnTo>
                  <a:lnTo>
                    <a:pt x="24132" y="146512"/>
                  </a:lnTo>
                  <a:lnTo>
                    <a:pt x="31871" y="146900"/>
                  </a:lnTo>
                  <a:lnTo>
                    <a:pt x="39371" y="143649"/>
                  </a:lnTo>
                  <a:lnTo>
                    <a:pt x="52773" y="130679"/>
                  </a:lnTo>
                  <a:lnTo>
                    <a:pt x="66896" y="102476"/>
                  </a:lnTo>
                  <a:lnTo>
                    <a:pt x="74755" y="78064"/>
                  </a:lnTo>
                  <a:lnTo>
                    <a:pt x="78489" y="74362"/>
                  </a:lnTo>
                  <a:lnTo>
                    <a:pt x="82148" y="76574"/>
                  </a:lnTo>
                  <a:lnTo>
                    <a:pt x="102014" y="108155"/>
                  </a:lnTo>
                  <a:lnTo>
                    <a:pt x="118049" y="121533"/>
                  </a:lnTo>
                  <a:lnTo>
                    <a:pt x="140569" y="132521"/>
                  </a:lnTo>
                  <a:lnTo>
                    <a:pt x="156146" y="137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180642" y="2433439"/>
              <a:ext cx="126343" cy="124987"/>
            </a:xfrm>
            <a:custGeom>
              <a:avLst/>
              <a:gdLst/>
              <a:ahLst/>
              <a:cxnLst/>
              <a:rect l="0" t="0" r="0" b="0"/>
              <a:pathLst>
                <a:path w="126343" h="124987">
                  <a:moveTo>
                    <a:pt x="0" y="19700"/>
                  </a:moveTo>
                  <a:lnTo>
                    <a:pt x="8334" y="57178"/>
                  </a:lnTo>
                  <a:lnTo>
                    <a:pt x="10096" y="108602"/>
                  </a:lnTo>
                  <a:lnTo>
                    <a:pt x="9070" y="112893"/>
                  </a:lnTo>
                  <a:lnTo>
                    <a:pt x="7217" y="111075"/>
                  </a:lnTo>
                  <a:lnTo>
                    <a:pt x="3208" y="96576"/>
                  </a:lnTo>
                  <a:lnTo>
                    <a:pt x="2120" y="63276"/>
                  </a:lnTo>
                  <a:lnTo>
                    <a:pt x="14780" y="9364"/>
                  </a:lnTo>
                  <a:lnTo>
                    <a:pt x="20382" y="3451"/>
                  </a:lnTo>
                  <a:lnTo>
                    <a:pt x="27626" y="679"/>
                  </a:lnTo>
                  <a:lnTo>
                    <a:pt x="35965" y="0"/>
                  </a:lnTo>
                  <a:lnTo>
                    <a:pt x="54589" y="5485"/>
                  </a:lnTo>
                  <a:lnTo>
                    <a:pt x="81685" y="21728"/>
                  </a:lnTo>
                  <a:lnTo>
                    <a:pt x="95966" y="35809"/>
                  </a:lnTo>
                  <a:lnTo>
                    <a:pt x="118558" y="83606"/>
                  </a:lnTo>
                  <a:lnTo>
                    <a:pt x="126342" y="124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380684" y="2200455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7235" y="148650"/>
                  </a:lnTo>
                  <a:lnTo>
                    <a:pt x="10723" y="206912"/>
                  </a:lnTo>
                  <a:lnTo>
                    <a:pt x="21789" y="269769"/>
                  </a:lnTo>
                  <a:lnTo>
                    <a:pt x="28682" y="322087"/>
                  </a:lnTo>
                  <a:lnTo>
                    <a:pt x="33844" y="360986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285927" y="2358383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30897" y="0"/>
                  </a:lnTo>
                  <a:lnTo>
                    <a:pt x="75553" y="0"/>
                  </a:lnTo>
                  <a:lnTo>
                    <a:pt x="2198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549140" y="246366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89" y="62093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570197" y="2379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686010" y="2284683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3120" y="57265"/>
                  </a:lnTo>
                  <a:lnTo>
                    <a:pt x="11452" y="109774"/>
                  </a:lnTo>
                  <a:lnTo>
                    <a:pt x="21331" y="166667"/>
                  </a:lnTo>
                  <a:lnTo>
                    <a:pt x="31667" y="217449"/>
                  </a:lnTo>
                  <a:lnTo>
                    <a:pt x="47974" y="278893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64954" y="244261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66882" y="3120"/>
                  </a:lnTo>
                  <a:lnTo>
                    <a:pt x="2839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01823" y="2495253"/>
              <a:ext cx="31587" cy="31587"/>
            </a:xfrm>
            <a:custGeom>
              <a:avLst/>
              <a:gdLst/>
              <a:ahLst/>
              <a:cxnLst/>
              <a:rect l="0" t="0" r="0" b="0"/>
              <a:pathLst>
                <a:path w="31587" h="31587">
                  <a:moveTo>
                    <a:pt x="0" y="0"/>
                  </a:moveTo>
                  <a:lnTo>
                    <a:pt x="3158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812352" y="2400497"/>
              <a:ext cx="115814" cy="442198"/>
            </a:xfrm>
            <a:custGeom>
              <a:avLst/>
              <a:gdLst/>
              <a:ahLst/>
              <a:cxnLst/>
              <a:rect l="0" t="0" r="0" b="0"/>
              <a:pathLst>
                <a:path w="115814" h="442198">
                  <a:moveTo>
                    <a:pt x="115813" y="0"/>
                  </a:moveTo>
                  <a:lnTo>
                    <a:pt x="92095" y="58617"/>
                  </a:lnTo>
                  <a:lnTo>
                    <a:pt x="73811" y="115214"/>
                  </a:lnTo>
                  <a:lnTo>
                    <a:pt x="56167" y="171886"/>
                  </a:lnTo>
                  <a:lnTo>
                    <a:pt x="45628" y="222895"/>
                  </a:lnTo>
                  <a:lnTo>
                    <a:pt x="35097" y="271024"/>
                  </a:lnTo>
                  <a:lnTo>
                    <a:pt x="24567" y="326358"/>
                  </a:lnTo>
                  <a:lnTo>
                    <a:pt x="10529" y="38816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800165" y="2895336"/>
            <a:ext cx="2189929" cy="273742"/>
            <a:chOff x="800165" y="2895336"/>
            <a:chExt cx="2189929" cy="273742"/>
          </a:xfrm>
        </p:grpSpPr>
        <p:sp>
          <p:nvSpPr>
            <p:cNvPr id="97" name="Freeform 96"/>
            <p:cNvSpPr/>
            <p:nvPr/>
          </p:nvSpPr>
          <p:spPr>
            <a:xfrm>
              <a:off x="810694" y="3032207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0165" y="296903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5979" y="2999566"/>
              <a:ext cx="147400" cy="141512"/>
            </a:xfrm>
            <a:custGeom>
              <a:avLst/>
              <a:gdLst/>
              <a:ahLst/>
              <a:cxnLst/>
              <a:rect l="0" t="0" r="0" b="0"/>
              <a:pathLst>
                <a:path w="147400" h="141512">
                  <a:moveTo>
                    <a:pt x="0" y="53698"/>
                  </a:moveTo>
                  <a:lnTo>
                    <a:pt x="3119" y="96389"/>
                  </a:lnTo>
                  <a:lnTo>
                    <a:pt x="15618" y="141511"/>
                  </a:lnTo>
                  <a:lnTo>
                    <a:pt x="13570" y="136010"/>
                  </a:lnTo>
                  <a:lnTo>
                    <a:pt x="10929" y="82720"/>
                  </a:lnTo>
                  <a:lnTo>
                    <a:pt x="10607" y="28625"/>
                  </a:lnTo>
                  <a:lnTo>
                    <a:pt x="14091" y="18266"/>
                  </a:lnTo>
                  <a:lnTo>
                    <a:pt x="27319" y="3635"/>
                  </a:lnTo>
                  <a:lnTo>
                    <a:pt x="36930" y="435"/>
                  </a:lnTo>
                  <a:lnTo>
                    <a:pt x="60087" y="0"/>
                  </a:lnTo>
                  <a:lnTo>
                    <a:pt x="70474" y="3861"/>
                  </a:lnTo>
                  <a:lnTo>
                    <a:pt x="111417" y="39336"/>
                  </a:lnTo>
                  <a:lnTo>
                    <a:pt x="127509" y="66210"/>
                  </a:lnTo>
                  <a:lnTo>
                    <a:pt x="147399" y="1273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123402" y="2955245"/>
              <a:ext cx="129490" cy="158282"/>
            </a:xfrm>
            <a:custGeom>
              <a:avLst/>
              <a:gdLst/>
              <a:ahLst/>
              <a:cxnLst/>
              <a:rect l="0" t="0" r="0" b="0"/>
              <a:pathLst>
                <a:path w="129490" h="158282">
                  <a:moveTo>
                    <a:pt x="97903" y="34848"/>
                  </a:moveTo>
                  <a:lnTo>
                    <a:pt x="92314" y="18080"/>
                  </a:lnTo>
                  <a:lnTo>
                    <a:pt x="80211" y="6729"/>
                  </a:lnTo>
                  <a:lnTo>
                    <a:pt x="72071" y="2064"/>
                  </a:lnTo>
                  <a:lnTo>
                    <a:pt x="53667" y="0"/>
                  </a:lnTo>
                  <a:lnTo>
                    <a:pt x="34959" y="4152"/>
                  </a:lnTo>
                  <a:lnTo>
                    <a:pt x="18845" y="13797"/>
                  </a:lnTo>
                  <a:lnTo>
                    <a:pt x="7004" y="29001"/>
                  </a:lnTo>
                  <a:lnTo>
                    <a:pt x="2209" y="37969"/>
                  </a:lnTo>
                  <a:lnTo>
                    <a:pt x="0" y="60412"/>
                  </a:lnTo>
                  <a:lnTo>
                    <a:pt x="8114" y="107358"/>
                  </a:lnTo>
                  <a:lnTo>
                    <a:pt x="23206" y="134191"/>
                  </a:lnTo>
                  <a:lnTo>
                    <a:pt x="38968" y="146461"/>
                  </a:lnTo>
                  <a:lnTo>
                    <a:pt x="58842" y="154644"/>
                  </a:lnTo>
                  <a:lnTo>
                    <a:pt x="83272" y="158281"/>
                  </a:lnTo>
                  <a:lnTo>
                    <a:pt x="103489" y="153658"/>
                  </a:lnTo>
                  <a:lnTo>
                    <a:pt x="129489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316062" y="2947979"/>
              <a:ext cx="73700" cy="164807"/>
            </a:xfrm>
            <a:custGeom>
              <a:avLst/>
              <a:gdLst/>
              <a:ahLst/>
              <a:cxnLst/>
              <a:rect l="0" t="0" r="0" b="0"/>
              <a:pathLst>
                <a:path w="73700" h="164807">
                  <a:moveTo>
                    <a:pt x="0" y="84228"/>
                  </a:moveTo>
                  <a:lnTo>
                    <a:pt x="19128" y="146486"/>
                  </a:lnTo>
                  <a:lnTo>
                    <a:pt x="30338" y="162981"/>
                  </a:lnTo>
                  <a:lnTo>
                    <a:pt x="33093" y="164806"/>
                  </a:lnTo>
                  <a:lnTo>
                    <a:pt x="33761" y="162513"/>
                  </a:lnTo>
                  <a:lnTo>
                    <a:pt x="33035" y="157475"/>
                  </a:lnTo>
                  <a:lnTo>
                    <a:pt x="7993" y="107797"/>
                  </a:lnTo>
                  <a:lnTo>
                    <a:pt x="2368" y="68854"/>
                  </a:lnTo>
                  <a:lnTo>
                    <a:pt x="7292" y="44640"/>
                  </a:lnTo>
                  <a:lnTo>
                    <a:pt x="11880" y="33270"/>
                  </a:lnTo>
                  <a:lnTo>
                    <a:pt x="26337" y="17516"/>
                  </a:lnTo>
                  <a:lnTo>
                    <a:pt x="43291" y="7785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70266" y="2931434"/>
              <a:ext cx="108902" cy="153416"/>
            </a:xfrm>
            <a:custGeom>
              <a:avLst/>
              <a:gdLst/>
              <a:ahLst/>
              <a:cxnLst/>
              <a:rect l="0" t="0" r="0" b="0"/>
              <a:pathLst>
                <a:path w="108902" h="153416">
                  <a:moveTo>
                    <a:pt x="24780" y="69187"/>
                  </a:moveTo>
                  <a:lnTo>
                    <a:pt x="41548" y="74777"/>
                  </a:lnTo>
                  <a:lnTo>
                    <a:pt x="74332" y="72663"/>
                  </a:lnTo>
                  <a:lnTo>
                    <a:pt x="93986" y="64493"/>
                  </a:lnTo>
                  <a:lnTo>
                    <a:pt x="102503" y="59039"/>
                  </a:lnTo>
                  <a:lnTo>
                    <a:pt x="107011" y="51893"/>
                  </a:lnTo>
                  <a:lnTo>
                    <a:pt x="108901" y="34595"/>
                  </a:lnTo>
                  <a:lnTo>
                    <a:pt x="102721" y="18328"/>
                  </a:lnTo>
                  <a:lnTo>
                    <a:pt x="97798" y="10715"/>
                  </a:lnTo>
                  <a:lnTo>
                    <a:pt x="89836" y="5639"/>
                  </a:lnTo>
                  <a:lnTo>
                    <a:pt x="68512" y="0"/>
                  </a:lnTo>
                  <a:lnTo>
                    <a:pt x="46556" y="3732"/>
                  </a:lnTo>
                  <a:lnTo>
                    <a:pt x="35788" y="8003"/>
                  </a:lnTo>
                  <a:lnTo>
                    <a:pt x="20704" y="22107"/>
                  </a:lnTo>
                  <a:lnTo>
                    <a:pt x="1488" y="59758"/>
                  </a:lnTo>
                  <a:lnTo>
                    <a:pt x="0" y="80204"/>
                  </a:lnTo>
                  <a:lnTo>
                    <a:pt x="4408" y="100990"/>
                  </a:lnTo>
                  <a:lnTo>
                    <a:pt x="14166" y="121926"/>
                  </a:lnTo>
                  <a:lnTo>
                    <a:pt x="32541" y="136691"/>
                  </a:lnTo>
                  <a:lnTo>
                    <a:pt x="55136" y="145982"/>
                  </a:lnTo>
                  <a:lnTo>
                    <a:pt x="98480" y="153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78298" y="2945901"/>
              <a:ext cx="174718" cy="110310"/>
            </a:xfrm>
            <a:custGeom>
              <a:avLst/>
              <a:gdLst/>
              <a:ahLst/>
              <a:cxnLst/>
              <a:rect l="0" t="0" r="0" b="0"/>
              <a:pathLst>
                <a:path w="174718" h="110310">
                  <a:moveTo>
                    <a:pt x="101018" y="54720"/>
                  </a:moveTo>
                  <a:lnTo>
                    <a:pt x="91442" y="30674"/>
                  </a:lnTo>
                  <a:lnTo>
                    <a:pt x="80774" y="16347"/>
                  </a:lnTo>
                  <a:lnTo>
                    <a:pt x="56025" y="717"/>
                  </a:lnTo>
                  <a:lnTo>
                    <a:pt x="47626" y="0"/>
                  </a:lnTo>
                  <a:lnTo>
                    <a:pt x="32054" y="5444"/>
                  </a:lnTo>
                  <a:lnTo>
                    <a:pt x="10134" y="27252"/>
                  </a:lnTo>
                  <a:lnTo>
                    <a:pt x="2133" y="49141"/>
                  </a:lnTo>
                  <a:lnTo>
                    <a:pt x="0" y="61529"/>
                  </a:lnTo>
                  <a:lnTo>
                    <a:pt x="3868" y="81533"/>
                  </a:lnTo>
                  <a:lnTo>
                    <a:pt x="8175" y="90143"/>
                  </a:lnTo>
                  <a:lnTo>
                    <a:pt x="22320" y="102829"/>
                  </a:lnTo>
                  <a:lnTo>
                    <a:pt x="31005" y="107850"/>
                  </a:lnTo>
                  <a:lnTo>
                    <a:pt x="50014" y="110309"/>
                  </a:lnTo>
                  <a:lnTo>
                    <a:pt x="59996" y="109327"/>
                  </a:lnTo>
                  <a:lnTo>
                    <a:pt x="67821" y="105163"/>
                  </a:lnTo>
                  <a:lnTo>
                    <a:pt x="79635" y="91177"/>
                  </a:lnTo>
                  <a:lnTo>
                    <a:pt x="92862" y="63573"/>
                  </a:lnTo>
                  <a:lnTo>
                    <a:pt x="97920" y="60622"/>
                  </a:lnTo>
                  <a:lnTo>
                    <a:pt x="103632" y="62164"/>
                  </a:lnTo>
                  <a:lnTo>
                    <a:pt x="166351" y="103513"/>
                  </a:lnTo>
                  <a:lnTo>
                    <a:pt x="174717" y="1073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82109" y="2895336"/>
              <a:ext cx="138971" cy="200043"/>
            </a:xfrm>
            <a:custGeom>
              <a:avLst/>
              <a:gdLst/>
              <a:ahLst/>
              <a:cxnLst/>
              <a:rect l="0" t="0" r="0" b="0"/>
              <a:pathLst>
                <a:path w="138971" h="200043">
                  <a:moveTo>
                    <a:pt x="76191" y="0"/>
                  </a:moveTo>
                  <a:lnTo>
                    <a:pt x="33499" y="14573"/>
                  </a:lnTo>
                  <a:lnTo>
                    <a:pt x="23163" y="20244"/>
                  </a:lnTo>
                  <a:lnTo>
                    <a:pt x="8560" y="35904"/>
                  </a:lnTo>
                  <a:lnTo>
                    <a:pt x="3027" y="44993"/>
                  </a:lnTo>
                  <a:lnTo>
                    <a:pt x="0" y="67570"/>
                  </a:lnTo>
                  <a:lnTo>
                    <a:pt x="831" y="80142"/>
                  </a:lnTo>
                  <a:lnTo>
                    <a:pt x="6064" y="88523"/>
                  </a:lnTo>
                  <a:lnTo>
                    <a:pt x="14232" y="94111"/>
                  </a:lnTo>
                  <a:lnTo>
                    <a:pt x="24356" y="97836"/>
                  </a:lnTo>
                  <a:lnTo>
                    <a:pt x="87750" y="99091"/>
                  </a:lnTo>
                  <a:lnTo>
                    <a:pt x="112914" y="104872"/>
                  </a:lnTo>
                  <a:lnTo>
                    <a:pt x="131897" y="115240"/>
                  </a:lnTo>
                  <a:lnTo>
                    <a:pt x="136725" y="122450"/>
                  </a:lnTo>
                  <a:lnTo>
                    <a:pt x="138970" y="139820"/>
                  </a:lnTo>
                  <a:lnTo>
                    <a:pt x="132949" y="156119"/>
                  </a:lnTo>
                  <a:lnTo>
                    <a:pt x="128067" y="163741"/>
                  </a:lnTo>
                  <a:lnTo>
                    <a:pt x="113285" y="175330"/>
                  </a:lnTo>
                  <a:lnTo>
                    <a:pt x="65663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00397" y="2931434"/>
              <a:ext cx="111433" cy="121831"/>
            </a:xfrm>
            <a:custGeom>
              <a:avLst/>
              <a:gdLst/>
              <a:ahLst/>
              <a:cxnLst/>
              <a:rect l="0" t="0" r="0" b="0"/>
              <a:pathLst>
                <a:path w="111433" h="121831">
                  <a:moveTo>
                    <a:pt x="15830" y="69187"/>
                  </a:moveTo>
                  <a:lnTo>
                    <a:pt x="32598" y="74777"/>
                  </a:lnTo>
                  <a:lnTo>
                    <a:pt x="50189" y="74401"/>
                  </a:lnTo>
                  <a:lnTo>
                    <a:pt x="69706" y="69165"/>
                  </a:lnTo>
                  <a:lnTo>
                    <a:pt x="90078" y="59039"/>
                  </a:lnTo>
                  <a:lnTo>
                    <a:pt x="104591" y="43620"/>
                  </a:lnTo>
                  <a:lnTo>
                    <a:pt x="110099" y="34595"/>
                  </a:lnTo>
                  <a:lnTo>
                    <a:pt x="111432" y="26239"/>
                  </a:lnTo>
                  <a:lnTo>
                    <a:pt x="109980" y="18328"/>
                  </a:lnTo>
                  <a:lnTo>
                    <a:pt x="106673" y="10715"/>
                  </a:lnTo>
                  <a:lnTo>
                    <a:pt x="99789" y="5639"/>
                  </a:lnTo>
                  <a:lnTo>
                    <a:pt x="79662" y="0"/>
                  </a:lnTo>
                  <a:lnTo>
                    <a:pt x="42022" y="2414"/>
                  </a:lnTo>
                  <a:lnTo>
                    <a:pt x="21232" y="10655"/>
                  </a:lnTo>
                  <a:lnTo>
                    <a:pt x="12413" y="16128"/>
                  </a:lnTo>
                  <a:lnTo>
                    <a:pt x="6533" y="24456"/>
                  </a:lnTo>
                  <a:lnTo>
                    <a:pt x="0" y="46187"/>
                  </a:lnTo>
                  <a:lnTo>
                    <a:pt x="1911" y="79140"/>
                  </a:lnTo>
                  <a:lnTo>
                    <a:pt x="6551" y="87521"/>
                  </a:lnTo>
                  <a:lnTo>
                    <a:pt x="21065" y="99952"/>
                  </a:lnTo>
                  <a:lnTo>
                    <a:pt x="48967" y="113528"/>
                  </a:lnTo>
                  <a:lnTo>
                    <a:pt x="100058" y="121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09391" y="2895336"/>
              <a:ext cx="120193" cy="157929"/>
            </a:xfrm>
            <a:custGeom>
              <a:avLst/>
              <a:gdLst/>
              <a:ahLst/>
              <a:cxnLst/>
              <a:rect l="0" t="0" r="0" b="0"/>
              <a:pathLst>
                <a:path w="120193" h="157929">
                  <a:moveTo>
                    <a:pt x="80578" y="0"/>
                  </a:moveTo>
                  <a:lnTo>
                    <a:pt x="58221" y="0"/>
                  </a:lnTo>
                  <a:lnTo>
                    <a:pt x="27550" y="11179"/>
                  </a:lnTo>
                  <a:lnTo>
                    <a:pt x="1825" y="34898"/>
                  </a:lnTo>
                  <a:lnTo>
                    <a:pt x="0" y="41983"/>
                  </a:lnTo>
                  <a:lnTo>
                    <a:pt x="2292" y="47876"/>
                  </a:lnTo>
                  <a:lnTo>
                    <a:pt x="14199" y="57543"/>
                  </a:lnTo>
                  <a:lnTo>
                    <a:pt x="70692" y="80533"/>
                  </a:lnTo>
                  <a:lnTo>
                    <a:pt x="91392" y="87655"/>
                  </a:lnTo>
                  <a:lnTo>
                    <a:pt x="109170" y="100959"/>
                  </a:lnTo>
                  <a:lnTo>
                    <a:pt x="117187" y="109420"/>
                  </a:lnTo>
                  <a:lnTo>
                    <a:pt x="120192" y="118570"/>
                  </a:lnTo>
                  <a:lnTo>
                    <a:pt x="117291" y="138096"/>
                  </a:lnTo>
                  <a:lnTo>
                    <a:pt x="110902" y="144707"/>
                  </a:lnTo>
                  <a:lnTo>
                    <a:pt x="91326" y="152052"/>
                  </a:lnTo>
                  <a:lnTo>
                    <a:pt x="31185" y="157154"/>
                  </a:lnTo>
                  <a:lnTo>
                    <a:pt x="17407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00986" y="2916393"/>
              <a:ext cx="114797" cy="121514"/>
            </a:xfrm>
            <a:custGeom>
              <a:avLst/>
              <a:gdLst/>
              <a:ahLst/>
              <a:cxnLst/>
              <a:rect l="0" t="0" r="0" b="0"/>
              <a:pathLst>
                <a:path w="114797" h="121514">
                  <a:moveTo>
                    <a:pt x="57480" y="0"/>
                  </a:moveTo>
                  <a:lnTo>
                    <a:pt x="13517" y="20244"/>
                  </a:lnTo>
                  <a:lnTo>
                    <a:pt x="7114" y="28704"/>
                  </a:lnTo>
                  <a:lnTo>
                    <a:pt x="0" y="50582"/>
                  </a:lnTo>
                  <a:lnTo>
                    <a:pt x="1585" y="83618"/>
                  </a:lnTo>
                  <a:lnTo>
                    <a:pt x="9631" y="101894"/>
                  </a:lnTo>
                  <a:lnTo>
                    <a:pt x="15052" y="110044"/>
                  </a:lnTo>
                  <a:lnTo>
                    <a:pt x="23345" y="115476"/>
                  </a:lnTo>
                  <a:lnTo>
                    <a:pt x="45039" y="121513"/>
                  </a:lnTo>
                  <a:lnTo>
                    <a:pt x="55035" y="120783"/>
                  </a:lnTo>
                  <a:lnTo>
                    <a:pt x="100890" y="102199"/>
                  </a:lnTo>
                  <a:lnTo>
                    <a:pt x="107477" y="95039"/>
                  </a:lnTo>
                  <a:lnTo>
                    <a:pt x="114796" y="74605"/>
                  </a:lnTo>
                  <a:lnTo>
                    <a:pt x="114408" y="64945"/>
                  </a:lnTo>
                  <a:lnTo>
                    <a:pt x="107738" y="47972"/>
                  </a:lnTo>
                  <a:lnTo>
                    <a:pt x="96974" y="35749"/>
                  </a:lnTo>
                  <a:lnTo>
                    <a:pt x="7853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95336" y="2905865"/>
              <a:ext cx="94758" cy="134378"/>
            </a:xfrm>
            <a:custGeom>
              <a:avLst/>
              <a:gdLst/>
              <a:ahLst/>
              <a:cxnLst/>
              <a:rect l="0" t="0" r="0" b="0"/>
              <a:pathLst>
                <a:path w="94758" h="134378">
                  <a:moveTo>
                    <a:pt x="0" y="94756"/>
                  </a:moveTo>
                  <a:lnTo>
                    <a:pt x="29309" y="133130"/>
                  </a:lnTo>
                  <a:lnTo>
                    <a:pt x="32408" y="134377"/>
                  </a:lnTo>
                  <a:lnTo>
                    <a:pt x="33304" y="131698"/>
                  </a:lnTo>
                  <a:lnTo>
                    <a:pt x="26336" y="102184"/>
                  </a:lnTo>
                  <a:lnTo>
                    <a:pt x="8799" y="62558"/>
                  </a:lnTo>
                  <a:lnTo>
                    <a:pt x="8980" y="41842"/>
                  </a:lnTo>
                  <a:lnTo>
                    <a:pt x="19199" y="24056"/>
                  </a:lnTo>
                  <a:lnTo>
                    <a:pt x="26838" y="16037"/>
                  </a:lnTo>
                  <a:lnTo>
                    <a:pt x="47803" y="7127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3331412" y="2734616"/>
            <a:ext cx="6102123" cy="508162"/>
            <a:chOff x="3331412" y="2734616"/>
            <a:chExt cx="6102123" cy="508162"/>
          </a:xfrm>
        </p:grpSpPr>
        <p:sp>
          <p:nvSpPr>
            <p:cNvPr id="110" name="Freeform 109"/>
            <p:cNvSpPr/>
            <p:nvPr/>
          </p:nvSpPr>
          <p:spPr>
            <a:xfrm>
              <a:off x="3331412" y="2782713"/>
              <a:ext cx="321977" cy="269189"/>
            </a:xfrm>
            <a:custGeom>
              <a:avLst/>
              <a:gdLst/>
              <a:ahLst/>
              <a:cxnLst/>
              <a:rect l="0" t="0" r="0" b="0"/>
              <a:pathLst>
                <a:path w="321977" h="269189">
                  <a:moveTo>
                    <a:pt x="121935" y="154737"/>
                  </a:moveTo>
                  <a:lnTo>
                    <a:pt x="105167" y="143559"/>
                  </a:lnTo>
                  <a:lnTo>
                    <a:pt x="72383" y="136607"/>
                  </a:lnTo>
                  <a:lnTo>
                    <a:pt x="49609" y="141220"/>
                  </a:lnTo>
                  <a:lnTo>
                    <a:pt x="20177" y="156972"/>
                  </a:lnTo>
                  <a:lnTo>
                    <a:pt x="11982" y="163246"/>
                  </a:lnTo>
                  <a:lnTo>
                    <a:pt x="2877" y="182695"/>
                  </a:lnTo>
                  <a:lnTo>
                    <a:pt x="0" y="205768"/>
                  </a:lnTo>
                  <a:lnTo>
                    <a:pt x="10673" y="259810"/>
                  </a:lnTo>
                  <a:lnTo>
                    <a:pt x="17345" y="265730"/>
                  </a:lnTo>
                  <a:lnTo>
                    <a:pt x="26472" y="268507"/>
                  </a:lnTo>
                  <a:lnTo>
                    <a:pt x="37236" y="269188"/>
                  </a:lnTo>
                  <a:lnTo>
                    <a:pt x="55435" y="263706"/>
                  </a:lnTo>
                  <a:lnTo>
                    <a:pt x="93420" y="234554"/>
                  </a:lnTo>
                  <a:lnTo>
                    <a:pt x="113616" y="212962"/>
                  </a:lnTo>
                  <a:lnTo>
                    <a:pt x="139060" y="154303"/>
                  </a:lnTo>
                  <a:lnTo>
                    <a:pt x="162563" y="96449"/>
                  </a:lnTo>
                  <a:lnTo>
                    <a:pt x="172204" y="34776"/>
                  </a:lnTo>
                  <a:lnTo>
                    <a:pt x="172705" y="0"/>
                  </a:lnTo>
                  <a:lnTo>
                    <a:pt x="170989" y="1277"/>
                  </a:lnTo>
                  <a:lnTo>
                    <a:pt x="167133" y="15173"/>
                  </a:lnTo>
                  <a:lnTo>
                    <a:pt x="158866" y="75513"/>
                  </a:lnTo>
                  <a:lnTo>
                    <a:pt x="155746" y="138872"/>
                  </a:lnTo>
                  <a:lnTo>
                    <a:pt x="161069" y="189161"/>
                  </a:lnTo>
                  <a:lnTo>
                    <a:pt x="162724" y="219560"/>
                  </a:lnTo>
                  <a:lnTo>
                    <a:pt x="166676" y="227198"/>
                  </a:lnTo>
                  <a:lnTo>
                    <a:pt x="172819" y="229950"/>
                  </a:lnTo>
                  <a:lnTo>
                    <a:pt x="180424" y="229446"/>
                  </a:lnTo>
                  <a:lnTo>
                    <a:pt x="238261" y="204806"/>
                  </a:lnTo>
                  <a:lnTo>
                    <a:pt x="300964" y="177306"/>
                  </a:lnTo>
                  <a:lnTo>
                    <a:pt x="307968" y="168614"/>
                  </a:lnTo>
                  <a:lnTo>
                    <a:pt x="315751" y="146477"/>
                  </a:lnTo>
                  <a:lnTo>
                    <a:pt x="315486" y="136362"/>
                  </a:lnTo>
                  <a:lnTo>
                    <a:pt x="308953" y="118885"/>
                  </a:lnTo>
                  <a:lnTo>
                    <a:pt x="301596" y="113288"/>
                  </a:lnTo>
                  <a:lnTo>
                    <a:pt x="280943" y="107070"/>
                  </a:lnTo>
                  <a:lnTo>
                    <a:pt x="259285" y="110545"/>
                  </a:lnTo>
                  <a:lnTo>
                    <a:pt x="248597" y="114747"/>
                  </a:lnTo>
                  <a:lnTo>
                    <a:pt x="233601" y="128775"/>
                  </a:lnTo>
                  <a:lnTo>
                    <a:pt x="227964" y="137429"/>
                  </a:lnTo>
                  <a:lnTo>
                    <a:pt x="220031" y="171966"/>
                  </a:lnTo>
                  <a:lnTo>
                    <a:pt x="224415" y="192030"/>
                  </a:lnTo>
                  <a:lnTo>
                    <a:pt x="246293" y="223975"/>
                  </a:lnTo>
                  <a:lnTo>
                    <a:pt x="255143" y="227802"/>
                  </a:lnTo>
                  <a:lnTo>
                    <a:pt x="277454" y="228934"/>
                  </a:lnTo>
                  <a:lnTo>
                    <a:pt x="321976" y="2179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710287" y="2903092"/>
              <a:ext cx="111558" cy="121522"/>
            </a:xfrm>
            <a:custGeom>
              <a:avLst/>
              <a:gdLst/>
              <a:ahLst/>
              <a:cxnLst/>
              <a:rect l="0" t="0" r="0" b="0"/>
              <a:pathLst>
                <a:path w="111558" h="121522">
                  <a:moveTo>
                    <a:pt x="90500" y="13301"/>
                  </a:moveTo>
                  <a:lnTo>
                    <a:pt x="79322" y="2123"/>
                  </a:lnTo>
                  <a:lnTo>
                    <a:pt x="72520" y="0"/>
                  </a:lnTo>
                  <a:lnTo>
                    <a:pt x="55603" y="760"/>
                  </a:lnTo>
                  <a:lnTo>
                    <a:pt x="39505" y="8118"/>
                  </a:lnTo>
                  <a:lnTo>
                    <a:pt x="24552" y="20356"/>
                  </a:lnTo>
                  <a:lnTo>
                    <a:pt x="10107" y="37494"/>
                  </a:lnTo>
                  <a:lnTo>
                    <a:pt x="2127" y="59929"/>
                  </a:lnTo>
                  <a:lnTo>
                    <a:pt x="0" y="72462"/>
                  </a:lnTo>
                  <a:lnTo>
                    <a:pt x="3875" y="92628"/>
                  </a:lnTo>
                  <a:lnTo>
                    <a:pt x="8183" y="101281"/>
                  </a:lnTo>
                  <a:lnTo>
                    <a:pt x="22330" y="114014"/>
                  </a:lnTo>
                  <a:lnTo>
                    <a:pt x="31015" y="119048"/>
                  </a:lnTo>
                  <a:lnTo>
                    <a:pt x="50024" y="121521"/>
                  </a:lnTo>
                  <a:lnTo>
                    <a:pt x="111557" y="108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863958" y="2905865"/>
              <a:ext cx="84229" cy="99499"/>
            </a:xfrm>
            <a:custGeom>
              <a:avLst/>
              <a:gdLst/>
              <a:ahLst/>
              <a:cxnLst/>
              <a:rect l="0" t="0" r="0" b="0"/>
              <a:pathLst>
                <a:path w="84229" h="99499">
                  <a:moveTo>
                    <a:pt x="0" y="52642"/>
                  </a:moveTo>
                  <a:lnTo>
                    <a:pt x="15619" y="99498"/>
                  </a:lnTo>
                  <a:lnTo>
                    <a:pt x="5841" y="70165"/>
                  </a:lnTo>
                  <a:lnTo>
                    <a:pt x="5716" y="51071"/>
                  </a:lnTo>
                  <a:lnTo>
                    <a:pt x="7320" y="41066"/>
                  </a:lnTo>
                  <a:lnTo>
                    <a:pt x="13069" y="32057"/>
                  </a:lnTo>
                  <a:lnTo>
                    <a:pt x="31935" y="15807"/>
                  </a:lnTo>
                  <a:lnTo>
                    <a:pt x="52798" y="702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58715" y="2905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19493" y="2879198"/>
              <a:ext cx="107679" cy="153010"/>
            </a:xfrm>
            <a:custGeom>
              <a:avLst/>
              <a:gdLst/>
              <a:ahLst/>
              <a:cxnLst/>
              <a:rect l="0" t="0" r="0" b="0"/>
              <a:pathLst>
                <a:path w="107679" h="153010">
                  <a:moveTo>
                    <a:pt x="33978" y="79309"/>
                  </a:moveTo>
                  <a:lnTo>
                    <a:pt x="56335" y="79310"/>
                  </a:lnTo>
                  <a:lnTo>
                    <a:pt x="73550" y="73071"/>
                  </a:lnTo>
                  <a:lnTo>
                    <a:pt x="81416" y="68131"/>
                  </a:lnTo>
                  <a:lnTo>
                    <a:pt x="86661" y="60159"/>
                  </a:lnTo>
                  <a:lnTo>
                    <a:pt x="92488" y="38823"/>
                  </a:lnTo>
                  <a:lnTo>
                    <a:pt x="91702" y="28921"/>
                  </a:lnTo>
                  <a:lnTo>
                    <a:pt x="84589" y="11681"/>
                  </a:lnTo>
                  <a:lnTo>
                    <a:pt x="77078" y="6148"/>
                  </a:lnTo>
                  <a:lnTo>
                    <a:pt x="56253" y="0"/>
                  </a:lnTo>
                  <a:lnTo>
                    <a:pt x="23810" y="2128"/>
                  </a:lnTo>
                  <a:lnTo>
                    <a:pt x="15502" y="6798"/>
                  </a:lnTo>
                  <a:lnTo>
                    <a:pt x="3150" y="21346"/>
                  </a:lnTo>
                  <a:lnTo>
                    <a:pt x="0" y="42629"/>
                  </a:lnTo>
                  <a:lnTo>
                    <a:pt x="7509" y="88832"/>
                  </a:lnTo>
                  <a:lnTo>
                    <a:pt x="22496" y="115536"/>
                  </a:lnTo>
                  <a:lnTo>
                    <a:pt x="41755" y="138266"/>
                  </a:lnTo>
                  <a:lnTo>
                    <a:pt x="61611" y="146457"/>
                  </a:lnTo>
                  <a:lnTo>
                    <a:pt x="107678" y="153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181232" y="2922518"/>
              <a:ext cx="145981" cy="120218"/>
            </a:xfrm>
            <a:custGeom>
              <a:avLst/>
              <a:gdLst/>
              <a:ahLst/>
              <a:cxnLst/>
              <a:rect l="0" t="0" r="0" b="0"/>
              <a:pathLst>
                <a:path w="145981" h="120218">
                  <a:moveTo>
                    <a:pt x="72281" y="67575"/>
                  </a:moveTo>
                  <a:lnTo>
                    <a:pt x="69161" y="24883"/>
                  </a:lnTo>
                  <a:lnTo>
                    <a:pt x="66692" y="14547"/>
                  </a:lnTo>
                  <a:lnTo>
                    <a:pt x="60366" y="7657"/>
                  </a:lnTo>
                  <a:lnTo>
                    <a:pt x="40859" y="0"/>
                  </a:lnTo>
                  <a:lnTo>
                    <a:pt x="31446" y="298"/>
                  </a:lnTo>
                  <a:lnTo>
                    <a:pt x="14747" y="6869"/>
                  </a:lnTo>
                  <a:lnTo>
                    <a:pt x="9359" y="14236"/>
                  </a:lnTo>
                  <a:lnTo>
                    <a:pt x="3371" y="34900"/>
                  </a:lnTo>
                  <a:lnTo>
                    <a:pt x="0" y="72841"/>
                  </a:lnTo>
                  <a:lnTo>
                    <a:pt x="5451" y="93702"/>
                  </a:lnTo>
                  <a:lnTo>
                    <a:pt x="10180" y="102540"/>
                  </a:lnTo>
                  <a:lnTo>
                    <a:pt x="18012" y="107263"/>
                  </a:lnTo>
                  <a:lnTo>
                    <a:pt x="39192" y="109390"/>
                  </a:lnTo>
                  <a:lnTo>
                    <a:pt x="47882" y="105980"/>
                  </a:lnTo>
                  <a:lnTo>
                    <a:pt x="60657" y="92833"/>
                  </a:lnTo>
                  <a:lnTo>
                    <a:pt x="74426" y="65700"/>
                  </a:lnTo>
                  <a:lnTo>
                    <a:pt x="78390" y="62816"/>
                  </a:lnTo>
                  <a:lnTo>
                    <a:pt x="82203" y="64402"/>
                  </a:lnTo>
                  <a:lnTo>
                    <a:pt x="127650" y="111146"/>
                  </a:lnTo>
                  <a:lnTo>
                    <a:pt x="145980" y="1202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51919" y="2895336"/>
              <a:ext cx="120193" cy="126343"/>
            </a:xfrm>
            <a:custGeom>
              <a:avLst/>
              <a:gdLst/>
              <a:ahLst/>
              <a:cxnLst/>
              <a:rect l="0" t="0" r="0" b="0"/>
              <a:pathLst>
                <a:path w="120193" h="126343">
                  <a:moveTo>
                    <a:pt x="80578" y="0"/>
                  </a:moveTo>
                  <a:lnTo>
                    <a:pt x="58221" y="0"/>
                  </a:lnTo>
                  <a:lnTo>
                    <a:pt x="27551" y="11179"/>
                  </a:lnTo>
                  <a:lnTo>
                    <a:pt x="1825" y="34898"/>
                  </a:lnTo>
                  <a:lnTo>
                    <a:pt x="0" y="41983"/>
                  </a:lnTo>
                  <a:lnTo>
                    <a:pt x="2293" y="47876"/>
                  </a:lnTo>
                  <a:lnTo>
                    <a:pt x="14199" y="57543"/>
                  </a:lnTo>
                  <a:lnTo>
                    <a:pt x="31189" y="65739"/>
                  </a:lnTo>
                  <a:lnTo>
                    <a:pt x="50439" y="67043"/>
                  </a:lnTo>
                  <a:lnTo>
                    <a:pt x="70692" y="66062"/>
                  </a:lnTo>
                  <a:lnTo>
                    <a:pt x="91392" y="69525"/>
                  </a:lnTo>
                  <a:lnTo>
                    <a:pt x="117188" y="83642"/>
                  </a:lnTo>
                  <a:lnTo>
                    <a:pt x="120192" y="90856"/>
                  </a:lnTo>
                  <a:lnTo>
                    <a:pt x="119856" y="99175"/>
                  </a:lnTo>
                  <a:lnTo>
                    <a:pt x="117292" y="108231"/>
                  </a:lnTo>
                  <a:lnTo>
                    <a:pt x="110903" y="114268"/>
                  </a:lnTo>
                  <a:lnTo>
                    <a:pt x="91326" y="120976"/>
                  </a:lnTo>
                  <a:lnTo>
                    <a:pt x="48992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510615" y="2877633"/>
              <a:ext cx="109825" cy="122989"/>
            </a:xfrm>
            <a:custGeom>
              <a:avLst/>
              <a:gdLst/>
              <a:ahLst/>
              <a:cxnLst/>
              <a:rect l="0" t="0" r="0" b="0"/>
              <a:pathLst>
                <a:path w="109825" h="122989">
                  <a:moveTo>
                    <a:pt x="16638" y="59817"/>
                  </a:moveTo>
                  <a:lnTo>
                    <a:pt x="33406" y="65407"/>
                  </a:lnTo>
                  <a:lnTo>
                    <a:pt x="66190" y="63293"/>
                  </a:lnTo>
                  <a:lnTo>
                    <a:pt x="99951" y="55258"/>
                  </a:lnTo>
                  <a:lnTo>
                    <a:pt x="106105" y="48589"/>
                  </a:lnTo>
                  <a:lnTo>
                    <a:pt x="109039" y="39464"/>
                  </a:lnTo>
                  <a:lnTo>
                    <a:pt x="109824" y="28701"/>
                  </a:lnTo>
                  <a:lnTo>
                    <a:pt x="106838" y="20356"/>
                  </a:lnTo>
                  <a:lnTo>
                    <a:pt x="94162" y="7964"/>
                  </a:lnTo>
                  <a:lnTo>
                    <a:pt x="73710" y="1676"/>
                  </a:lnTo>
                  <a:lnTo>
                    <a:pt x="61705" y="0"/>
                  </a:lnTo>
                  <a:lnTo>
                    <a:pt x="42128" y="4376"/>
                  </a:lnTo>
                  <a:lnTo>
                    <a:pt x="25627" y="15290"/>
                  </a:lnTo>
                  <a:lnTo>
                    <a:pt x="10495" y="31838"/>
                  </a:lnTo>
                  <a:lnTo>
                    <a:pt x="2209" y="54012"/>
                  </a:lnTo>
                  <a:lnTo>
                    <a:pt x="0" y="66475"/>
                  </a:lnTo>
                  <a:lnTo>
                    <a:pt x="3784" y="86563"/>
                  </a:lnTo>
                  <a:lnTo>
                    <a:pt x="8069" y="95196"/>
                  </a:lnTo>
                  <a:lnTo>
                    <a:pt x="22188" y="107907"/>
                  </a:lnTo>
                  <a:lnTo>
                    <a:pt x="30867" y="112934"/>
                  </a:lnTo>
                  <a:lnTo>
                    <a:pt x="87605" y="121665"/>
                  </a:lnTo>
                  <a:lnTo>
                    <a:pt x="100867" y="1229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727097" y="2863751"/>
              <a:ext cx="136681" cy="136871"/>
            </a:xfrm>
            <a:custGeom>
              <a:avLst/>
              <a:gdLst/>
              <a:ahLst/>
              <a:cxnLst/>
              <a:rect l="0" t="0" r="0" b="0"/>
              <a:pathLst>
                <a:path w="136681" h="136871">
                  <a:moveTo>
                    <a:pt x="84426" y="0"/>
                  </a:moveTo>
                  <a:lnTo>
                    <a:pt x="22168" y="19128"/>
                  </a:lnTo>
                  <a:lnTo>
                    <a:pt x="5673" y="30338"/>
                  </a:lnTo>
                  <a:lnTo>
                    <a:pt x="1508" y="37773"/>
                  </a:lnTo>
                  <a:lnTo>
                    <a:pt x="0" y="55393"/>
                  </a:lnTo>
                  <a:lnTo>
                    <a:pt x="4746" y="61495"/>
                  </a:lnTo>
                  <a:lnTo>
                    <a:pt x="22496" y="68275"/>
                  </a:lnTo>
                  <a:lnTo>
                    <a:pt x="85514" y="76105"/>
                  </a:lnTo>
                  <a:lnTo>
                    <a:pt x="110646" y="82957"/>
                  </a:lnTo>
                  <a:lnTo>
                    <a:pt x="129614" y="93802"/>
                  </a:lnTo>
                  <a:lnTo>
                    <a:pt x="134439" y="101139"/>
                  </a:lnTo>
                  <a:lnTo>
                    <a:pt x="136680" y="118650"/>
                  </a:lnTo>
                  <a:lnTo>
                    <a:pt x="132130" y="124724"/>
                  </a:lnTo>
                  <a:lnTo>
                    <a:pt x="114597" y="131472"/>
                  </a:lnTo>
                  <a:lnTo>
                    <a:pt x="52841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139845" y="2734616"/>
              <a:ext cx="145462" cy="318649"/>
            </a:xfrm>
            <a:custGeom>
              <a:avLst/>
              <a:gdLst/>
              <a:ahLst/>
              <a:cxnLst/>
              <a:rect l="0" t="0" r="0" b="0"/>
              <a:pathLst>
                <a:path w="145462" h="318649">
                  <a:moveTo>
                    <a:pt x="40176" y="318648"/>
                  </a:moveTo>
                  <a:lnTo>
                    <a:pt x="31842" y="281170"/>
                  </a:lnTo>
                  <a:lnTo>
                    <a:pt x="24491" y="229747"/>
                  </a:lnTo>
                  <a:lnTo>
                    <a:pt x="19010" y="175698"/>
                  </a:lnTo>
                  <a:lnTo>
                    <a:pt x="4604" y="119192"/>
                  </a:lnTo>
                  <a:lnTo>
                    <a:pt x="0" y="81605"/>
                  </a:lnTo>
                  <a:lnTo>
                    <a:pt x="4225" y="46422"/>
                  </a:lnTo>
                  <a:lnTo>
                    <a:pt x="12889" y="27643"/>
                  </a:lnTo>
                  <a:lnTo>
                    <a:pt x="18475" y="19360"/>
                  </a:lnTo>
                  <a:lnTo>
                    <a:pt x="37160" y="7036"/>
                  </a:lnTo>
                  <a:lnTo>
                    <a:pt x="59892" y="0"/>
                  </a:lnTo>
                  <a:lnTo>
                    <a:pt x="119288" y="2194"/>
                  </a:lnTo>
                  <a:lnTo>
                    <a:pt x="145461" y="27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116850" y="291639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306362" y="2922424"/>
              <a:ext cx="73701" cy="75899"/>
            </a:xfrm>
            <a:custGeom>
              <a:avLst/>
              <a:gdLst/>
              <a:ahLst/>
              <a:cxnLst/>
              <a:rect l="0" t="0" r="0" b="0"/>
              <a:pathLst>
                <a:path w="73701" h="75899">
                  <a:moveTo>
                    <a:pt x="0" y="25555"/>
                  </a:moveTo>
                  <a:lnTo>
                    <a:pt x="9575" y="56837"/>
                  </a:lnTo>
                  <a:lnTo>
                    <a:pt x="21685" y="75898"/>
                  </a:lnTo>
                  <a:lnTo>
                    <a:pt x="20306" y="75494"/>
                  </a:lnTo>
                  <a:lnTo>
                    <a:pt x="17047" y="72886"/>
                  </a:lnTo>
                  <a:lnTo>
                    <a:pt x="6871" y="52447"/>
                  </a:lnTo>
                  <a:lnTo>
                    <a:pt x="6174" y="30878"/>
                  </a:lnTo>
                  <a:lnTo>
                    <a:pt x="7625" y="18575"/>
                  </a:lnTo>
                  <a:lnTo>
                    <a:pt x="13272" y="10373"/>
                  </a:lnTo>
                  <a:lnTo>
                    <a:pt x="21717" y="4905"/>
                  </a:lnTo>
                  <a:lnTo>
                    <a:pt x="41238" y="0"/>
                  </a:lnTo>
                  <a:lnTo>
                    <a:pt x="73700" y="4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450405" y="2931861"/>
              <a:ext cx="100619" cy="112847"/>
            </a:xfrm>
            <a:custGeom>
              <a:avLst/>
              <a:gdLst/>
              <a:ahLst/>
              <a:cxnLst/>
              <a:rect l="0" t="0" r="0" b="0"/>
              <a:pathLst>
                <a:path w="100619" h="112847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3" y="7703"/>
                  </a:lnTo>
                  <a:lnTo>
                    <a:pt x="17463" y="30392"/>
                  </a:lnTo>
                  <a:lnTo>
                    <a:pt x="1947" y="59342"/>
                  </a:lnTo>
                  <a:lnTo>
                    <a:pt x="0" y="79782"/>
                  </a:lnTo>
                  <a:lnTo>
                    <a:pt x="1119" y="90146"/>
                  </a:lnTo>
                  <a:lnTo>
                    <a:pt x="5374" y="98225"/>
                  </a:lnTo>
                  <a:lnTo>
                    <a:pt x="19461" y="110322"/>
                  </a:lnTo>
                  <a:lnTo>
                    <a:pt x="28131" y="112846"/>
                  </a:lnTo>
                  <a:lnTo>
                    <a:pt x="47123" y="112530"/>
                  </a:lnTo>
                  <a:lnTo>
                    <a:pt x="77545" y="100187"/>
                  </a:lnTo>
                  <a:lnTo>
                    <a:pt x="92091" y="85067"/>
                  </a:lnTo>
                  <a:lnTo>
                    <a:pt x="97608" y="76122"/>
                  </a:lnTo>
                  <a:lnTo>
                    <a:pt x="100618" y="53705"/>
                  </a:lnTo>
                  <a:lnTo>
                    <a:pt x="98113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11689" y="2957931"/>
              <a:ext cx="231628" cy="126919"/>
            </a:xfrm>
            <a:custGeom>
              <a:avLst/>
              <a:gdLst/>
              <a:ahLst/>
              <a:cxnLst/>
              <a:rect l="0" t="0" r="0" b="0"/>
              <a:pathLst>
                <a:path w="231628" h="126919">
                  <a:moveTo>
                    <a:pt x="0" y="42690"/>
                  </a:moveTo>
                  <a:lnTo>
                    <a:pt x="3119" y="85382"/>
                  </a:lnTo>
                  <a:lnTo>
                    <a:pt x="5589" y="95718"/>
                  </a:lnTo>
                  <a:lnTo>
                    <a:pt x="7235" y="97929"/>
                  </a:lnTo>
                  <a:lnTo>
                    <a:pt x="9065" y="87908"/>
                  </a:lnTo>
                  <a:lnTo>
                    <a:pt x="5122" y="33380"/>
                  </a:lnTo>
                  <a:lnTo>
                    <a:pt x="6924" y="22445"/>
                  </a:lnTo>
                  <a:lnTo>
                    <a:pt x="11635" y="13986"/>
                  </a:lnTo>
                  <a:lnTo>
                    <a:pt x="26228" y="1467"/>
                  </a:lnTo>
                  <a:lnTo>
                    <a:pt x="33863" y="0"/>
                  </a:lnTo>
                  <a:lnTo>
                    <a:pt x="41293" y="1362"/>
                  </a:lnTo>
                  <a:lnTo>
                    <a:pt x="48585" y="4610"/>
                  </a:lnTo>
                  <a:lnTo>
                    <a:pt x="70028" y="25948"/>
                  </a:lnTo>
                  <a:lnTo>
                    <a:pt x="85610" y="54497"/>
                  </a:lnTo>
                  <a:lnTo>
                    <a:pt x="88659" y="56411"/>
                  </a:lnTo>
                  <a:lnTo>
                    <a:pt x="90691" y="53007"/>
                  </a:lnTo>
                  <a:lnTo>
                    <a:pt x="92046" y="46059"/>
                  </a:lnTo>
                  <a:lnTo>
                    <a:pt x="105132" y="25101"/>
                  </a:lnTo>
                  <a:lnTo>
                    <a:pt x="129416" y="9663"/>
                  </a:lnTo>
                  <a:lnTo>
                    <a:pt x="138920" y="8974"/>
                  </a:lnTo>
                  <a:lnTo>
                    <a:pt x="158838" y="14447"/>
                  </a:lnTo>
                  <a:lnTo>
                    <a:pt x="184193" y="30683"/>
                  </a:lnTo>
                  <a:lnTo>
                    <a:pt x="206524" y="55900"/>
                  </a:lnTo>
                  <a:lnTo>
                    <a:pt x="214621" y="78587"/>
                  </a:lnTo>
                  <a:lnTo>
                    <a:pt x="222299" y="108308"/>
                  </a:lnTo>
                  <a:lnTo>
                    <a:pt x="231627" y="126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127585" y="2779523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2340" y="33622"/>
                  </a:lnTo>
                  <a:lnTo>
                    <a:pt x="16667" y="85323"/>
                  </a:lnTo>
                  <a:lnTo>
                    <a:pt x="25779" y="146186"/>
                  </a:lnTo>
                  <a:lnTo>
                    <a:pt x="31609" y="206128"/>
                  </a:lnTo>
                  <a:lnTo>
                    <a:pt x="39692" y="253669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074943" y="288480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0367" y="9065"/>
                  </a:lnTo>
                  <a:lnTo>
                    <a:pt x="63771" y="21789"/>
                  </a:lnTo>
                  <a:lnTo>
                    <a:pt x="31763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43399" y="2779523"/>
              <a:ext cx="315855" cy="242156"/>
            </a:xfrm>
            <a:custGeom>
              <a:avLst/>
              <a:gdLst/>
              <a:ahLst/>
              <a:cxnLst/>
              <a:rect l="0" t="0" r="0" b="0"/>
              <a:pathLst>
                <a:path w="315855" h="242156">
                  <a:moveTo>
                    <a:pt x="0" y="0"/>
                  </a:moveTo>
                  <a:lnTo>
                    <a:pt x="0" y="22357"/>
                  </a:lnTo>
                  <a:lnTo>
                    <a:pt x="22877" y="73003"/>
                  </a:lnTo>
                  <a:lnTo>
                    <a:pt x="41087" y="135000"/>
                  </a:lnTo>
                  <a:lnTo>
                    <a:pt x="55949" y="192653"/>
                  </a:lnTo>
                  <a:lnTo>
                    <a:pt x="66620" y="229438"/>
                  </a:lnTo>
                  <a:lnTo>
                    <a:pt x="66640" y="232507"/>
                  </a:lnTo>
                  <a:lnTo>
                    <a:pt x="60423" y="223440"/>
                  </a:lnTo>
                  <a:lnTo>
                    <a:pt x="49359" y="197616"/>
                  </a:lnTo>
                  <a:lnTo>
                    <a:pt x="48454" y="177906"/>
                  </a:lnTo>
                  <a:lnTo>
                    <a:pt x="49850" y="167737"/>
                  </a:lnTo>
                  <a:lnTo>
                    <a:pt x="54290" y="159788"/>
                  </a:lnTo>
                  <a:lnTo>
                    <a:pt x="68583" y="147836"/>
                  </a:lnTo>
                  <a:lnTo>
                    <a:pt x="77307" y="145351"/>
                  </a:lnTo>
                  <a:lnTo>
                    <a:pt x="96360" y="145709"/>
                  </a:lnTo>
                  <a:lnTo>
                    <a:pt x="113407" y="152887"/>
                  </a:lnTo>
                  <a:lnTo>
                    <a:pt x="128782" y="165046"/>
                  </a:lnTo>
                  <a:lnTo>
                    <a:pt x="149422" y="191622"/>
                  </a:lnTo>
                  <a:lnTo>
                    <a:pt x="159216" y="211507"/>
                  </a:lnTo>
                  <a:lnTo>
                    <a:pt x="162296" y="213534"/>
                  </a:lnTo>
                  <a:lnTo>
                    <a:pt x="164349" y="210206"/>
                  </a:lnTo>
                  <a:lnTo>
                    <a:pt x="165718" y="203309"/>
                  </a:lnTo>
                  <a:lnTo>
                    <a:pt x="176598" y="189405"/>
                  </a:lnTo>
                  <a:lnTo>
                    <a:pt x="193131" y="176597"/>
                  </a:lnTo>
                  <a:lnTo>
                    <a:pt x="253001" y="151315"/>
                  </a:lnTo>
                  <a:lnTo>
                    <a:pt x="283194" y="139331"/>
                  </a:lnTo>
                  <a:lnTo>
                    <a:pt x="299779" y="127825"/>
                  </a:lnTo>
                  <a:lnTo>
                    <a:pt x="303968" y="120312"/>
                  </a:lnTo>
                  <a:lnTo>
                    <a:pt x="305502" y="102605"/>
                  </a:lnTo>
                  <a:lnTo>
                    <a:pt x="300764" y="96479"/>
                  </a:lnTo>
                  <a:lnTo>
                    <a:pt x="283021" y="89673"/>
                  </a:lnTo>
                  <a:lnTo>
                    <a:pt x="246725" y="91430"/>
                  </a:lnTo>
                  <a:lnTo>
                    <a:pt x="226249" y="99517"/>
                  </a:lnTo>
                  <a:lnTo>
                    <a:pt x="217513" y="104949"/>
                  </a:lnTo>
                  <a:lnTo>
                    <a:pt x="204686" y="120344"/>
                  </a:lnTo>
                  <a:lnTo>
                    <a:pt x="186921" y="158822"/>
                  </a:lnTo>
                  <a:lnTo>
                    <a:pt x="185631" y="179382"/>
                  </a:lnTo>
                  <a:lnTo>
                    <a:pt x="186925" y="189778"/>
                  </a:lnTo>
                  <a:lnTo>
                    <a:pt x="197721" y="207568"/>
                  </a:lnTo>
                  <a:lnTo>
                    <a:pt x="214218" y="222104"/>
                  </a:lnTo>
                  <a:lnTo>
                    <a:pt x="233248" y="232464"/>
                  </a:lnTo>
                  <a:lnTo>
                    <a:pt x="289696" y="240879"/>
                  </a:lnTo>
                  <a:lnTo>
                    <a:pt x="315854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874535" y="2898263"/>
              <a:ext cx="203620" cy="130565"/>
            </a:xfrm>
            <a:custGeom>
              <a:avLst/>
              <a:gdLst/>
              <a:ahLst/>
              <a:cxnLst/>
              <a:rect l="0" t="0" r="0" b="0"/>
              <a:pathLst>
                <a:path w="203620" h="130565">
                  <a:moveTo>
                    <a:pt x="137444" y="18130"/>
                  </a:moveTo>
                  <a:lnTo>
                    <a:pt x="120676" y="6952"/>
                  </a:lnTo>
                  <a:lnTo>
                    <a:pt x="87892" y="0"/>
                  </a:lnTo>
                  <a:lnTo>
                    <a:pt x="54132" y="3530"/>
                  </a:lnTo>
                  <a:lnTo>
                    <a:pt x="35686" y="12031"/>
                  </a:lnTo>
                  <a:lnTo>
                    <a:pt x="4779" y="36553"/>
                  </a:lnTo>
                  <a:lnTo>
                    <a:pt x="1038" y="45620"/>
                  </a:lnTo>
                  <a:lnTo>
                    <a:pt x="0" y="68172"/>
                  </a:lnTo>
                  <a:lnTo>
                    <a:pt x="11582" y="101588"/>
                  </a:lnTo>
                  <a:lnTo>
                    <a:pt x="26523" y="116834"/>
                  </a:lnTo>
                  <a:lnTo>
                    <a:pt x="35421" y="122537"/>
                  </a:lnTo>
                  <a:lnTo>
                    <a:pt x="75889" y="130564"/>
                  </a:lnTo>
                  <a:lnTo>
                    <a:pt x="132390" y="124871"/>
                  </a:lnTo>
                  <a:lnTo>
                    <a:pt x="166362" y="114618"/>
                  </a:lnTo>
                  <a:lnTo>
                    <a:pt x="183832" y="103518"/>
                  </a:lnTo>
                  <a:lnTo>
                    <a:pt x="196276" y="87666"/>
                  </a:lnTo>
                  <a:lnTo>
                    <a:pt x="201232" y="78526"/>
                  </a:lnTo>
                  <a:lnTo>
                    <a:pt x="203619" y="59011"/>
                  </a:lnTo>
                  <a:lnTo>
                    <a:pt x="202618" y="48893"/>
                  </a:lnTo>
                  <a:lnTo>
                    <a:pt x="198441" y="40979"/>
                  </a:lnTo>
                  <a:lnTo>
                    <a:pt x="184441" y="29065"/>
                  </a:lnTo>
                  <a:lnTo>
                    <a:pt x="169639" y="22990"/>
                  </a:lnTo>
                  <a:lnTo>
                    <a:pt x="147972" y="181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06735" y="2895336"/>
              <a:ext cx="105287" cy="145047"/>
            </a:xfrm>
            <a:custGeom>
              <a:avLst/>
              <a:gdLst/>
              <a:ahLst/>
              <a:cxnLst/>
              <a:rect l="0" t="0" r="0" b="0"/>
              <a:pathLst>
                <a:path w="105287" h="145047">
                  <a:moveTo>
                    <a:pt x="0" y="63171"/>
                  </a:moveTo>
                  <a:lnTo>
                    <a:pt x="9576" y="87218"/>
                  </a:lnTo>
                  <a:lnTo>
                    <a:pt x="59899" y="143870"/>
                  </a:lnTo>
                  <a:lnTo>
                    <a:pt x="63329" y="145046"/>
                  </a:lnTo>
                  <a:lnTo>
                    <a:pt x="64446" y="142321"/>
                  </a:lnTo>
                  <a:lnTo>
                    <a:pt x="64021" y="136995"/>
                  </a:lnTo>
                  <a:lnTo>
                    <a:pt x="57310" y="124838"/>
                  </a:lnTo>
                  <a:lnTo>
                    <a:pt x="43498" y="101720"/>
                  </a:lnTo>
                  <a:lnTo>
                    <a:pt x="28350" y="62467"/>
                  </a:lnTo>
                  <a:lnTo>
                    <a:pt x="27418" y="41801"/>
                  </a:lnTo>
                  <a:lnTo>
                    <a:pt x="28807" y="31377"/>
                  </a:lnTo>
                  <a:lnTo>
                    <a:pt x="33243" y="23258"/>
                  </a:lnTo>
                  <a:lnTo>
                    <a:pt x="47531" y="11117"/>
                  </a:lnTo>
                  <a:lnTo>
                    <a:pt x="68699" y="4941"/>
                  </a:lnTo>
                  <a:lnTo>
                    <a:pt x="1052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296249" y="2926922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4654" y="58617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264663" y="282163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406008" y="2910526"/>
              <a:ext cx="167491" cy="332252"/>
            </a:xfrm>
            <a:custGeom>
              <a:avLst/>
              <a:gdLst/>
              <a:ahLst/>
              <a:cxnLst/>
              <a:rect l="0" t="0" r="0" b="0"/>
              <a:pathLst>
                <a:path w="167491" h="332252">
                  <a:moveTo>
                    <a:pt x="90282" y="58510"/>
                  </a:moveTo>
                  <a:lnTo>
                    <a:pt x="80707" y="27228"/>
                  </a:lnTo>
                  <a:lnTo>
                    <a:pt x="70038" y="11072"/>
                  </a:lnTo>
                  <a:lnTo>
                    <a:pt x="61578" y="5827"/>
                  </a:lnTo>
                  <a:lnTo>
                    <a:pt x="39701" y="0"/>
                  </a:lnTo>
                  <a:lnTo>
                    <a:pt x="29655" y="1956"/>
                  </a:lnTo>
                  <a:lnTo>
                    <a:pt x="12254" y="13488"/>
                  </a:lnTo>
                  <a:lnTo>
                    <a:pt x="2961" y="33431"/>
                  </a:lnTo>
                  <a:lnTo>
                    <a:pt x="0" y="56722"/>
                  </a:lnTo>
                  <a:lnTo>
                    <a:pt x="2583" y="78772"/>
                  </a:lnTo>
                  <a:lnTo>
                    <a:pt x="10751" y="97151"/>
                  </a:lnTo>
                  <a:lnTo>
                    <a:pt x="16204" y="105328"/>
                  </a:lnTo>
                  <a:lnTo>
                    <a:pt x="23349" y="109609"/>
                  </a:lnTo>
                  <a:lnTo>
                    <a:pt x="40647" y="111246"/>
                  </a:lnTo>
                  <a:lnTo>
                    <a:pt x="56913" y="104955"/>
                  </a:lnTo>
                  <a:lnTo>
                    <a:pt x="86420" y="81852"/>
                  </a:lnTo>
                  <a:lnTo>
                    <a:pt x="92387" y="82260"/>
                  </a:lnTo>
                  <a:lnTo>
                    <a:pt x="97534" y="87212"/>
                  </a:lnTo>
                  <a:lnTo>
                    <a:pt x="121579" y="143409"/>
                  </a:lnTo>
                  <a:lnTo>
                    <a:pt x="139377" y="202704"/>
                  </a:lnTo>
                  <a:lnTo>
                    <a:pt x="156957" y="258130"/>
                  </a:lnTo>
                  <a:lnTo>
                    <a:pt x="167490" y="290012"/>
                  </a:lnTo>
                  <a:lnTo>
                    <a:pt x="167490" y="299412"/>
                  </a:lnTo>
                  <a:lnTo>
                    <a:pt x="161251" y="316096"/>
                  </a:lnTo>
                  <a:lnTo>
                    <a:pt x="153973" y="321481"/>
                  </a:lnTo>
                  <a:lnTo>
                    <a:pt x="133406" y="327464"/>
                  </a:lnTo>
                  <a:lnTo>
                    <a:pt x="76010" y="331305"/>
                  </a:lnTo>
                  <a:lnTo>
                    <a:pt x="27111" y="332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12103" y="2969036"/>
              <a:ext cx="21059" cy="94757"/>
            </a:xfrm>
            <a:custGeom>
              <a:avLst/>
              <a:gdLst/>
              <a:ahLst/>
              <a:cxnLst/>
              <a:rect l="0" t="0" r="0" b="0"/>
              <a:pathLst>
                <a:path w="21059" h="94757">
                  <a:moveTo>
                    <a:pt x="0" y="0"/>
                  </a:moveTo>
                  <a:lnTo>
                    <a:pt x="0" y="22356"/>
                  </a:lnTo>
                  <a:lnTo>
                    <a:pt x="16667" y="70751"/>
                  </a:lnTo>
                  <a:lnTo>
                    <a:pt x="21058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601575" y="287427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706860" y="2932829"/>
              <a:ext cx="136871" cy="113782"/>
            </a:xfrm>
            <a:custGeom>
              <a:avLst/>
              <a:gdLst/>
              <a:ahLst/>
              <a:cxnLst/>
              <a:rect l="0" t="0" r="0" b="0"/>
              <a:pathLst>
                <a:path w="136871" h="113782">
                  <a:moveTo>
                    <a:pt x="0" y="36207"/>
                  </a:moveTo>
                  <a:lnTo>
                    <a:pt x="17959" y="90082"/>
                  </a:lnTo>
                  <a:lnTo>
                    <a:pt x="25858" y="113781"/>
                  </a:lnTo>
                  <a:lnTo>
                    <a:pt x="8331" y="68653"/>
                  </a:lnTo>
                  <a:lnTo>
                    <a:pt x="10527" y="36462"/>
                  </a:lnTo>
                  <a:lnTo>
                    <a:pt x="15598" y="15263"/>
                  </a:lnTo>
                  <a:lnTo>
                    <a:pt x="22096" y="8206"/>
                  </a:lnTo>
                  <a:lnTo>
                    <a:pt x="41796" y="365"/>
                  </a:lnTo>
                  <a:lnTo>
                    <a:pt x="63030" y="0"/>
                  </a:lnTo>
                  <a:lnTo>
                    <a:pt x="73605" y="1541"/>
                  </a:lnTo>
                  <a:lnTo>
                    <a:pt x="91594" y="12611"/>
                  </a:lnTo>
                  <a:lnTo>
                    <a:pt x="106219" y="29229"/>
                  </a:lnTo>
                  <a:lnTo>
                    <a:pt x="131656" y="86821"/>
                  </a:lnTo>
                  <a:lnTo>
                    <a:pt x="136870" y="1099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897830" y="2938636"/>
              <a:ext cx="167000" cy="125157"/>
            </a:xfrm>
            <a:custGeom>
              <a:avLst/>
              <a:gdLst/>
              <a:ahLst/>
              <a:cxnLst/>
              <a:rect l="0" t="0" r="0" b="0"/>
              <a:pathLst>
                <a:path w="167000" h="125157">
                  <a:moveTo>
                    <a:pt x="82771" y="61985"/>
                  </a:moveTo>
                  <a:lnTo>
                    <a:pt x="82771" y="39629"/>
                  </a:lnTo>
                  <a:lnTo>
                    <a:pt x="71592" y="8958"/>
                  </a:lnTo>
                  <a:lnTo>
                    <a:pt x="63620" y="3237"/>
                  </a:lnTo>
                  <a:lnTo>
                    <a:pt x="42284" y="0"/>
                  </a:lnTo>
                  <a:lnTo>
                    <a:pt x="23443" y="5581"/>
                  </a:lnTo>
                  <a:lnTo>
                    <a:pt x="15143" y="10344"/>
                  </a:lnTo>
                  <a:lnTo>
                    <a:pt x="9609" y="18199"/>
                  </a:lnTo>
                  <a:lnTo>
                    <a:pt x="3462" y="39405"/>
                  </a:lnTo>
                  <a:lnTo>
                    <a:pt x="0" y="83241"/>
                  </a:lnTo>
                  <a:lnTo>
                    <a:pt x="5430" y="106918"/>
                  </a:lnTo>
                  <a:lnTo>
                    <a:pt x="10153" y="116507"/>
                  </a:lnTo>
                  <a:lnTo>
                    <a:pt x="16812" y="121730"/>
                  </a:lnTo>
                  <a:lnTo>
                    <a:pt x="24760" y="124042"/>
                  </a:lnTo>
                  <a:lnTo>
                    <a:pt x="33568" y="124413"/>
                  </a:lnTo>
                  <a:lnTo>
                    <a:pt x="41780" y="121152"/>
                  </a:lnTo>
                  <a:lnTo>
                    <a:pt x="57144" y="108169"/>
                  </a:lnTo>
                  <a:lnTo>
                    <a:pt x="73358" y="81129"/>
                  </a:lnTo>
                  <a:lnTo>
                    <a:pt x="78835" y="78257"/>
                  </a:lnTo>
                  <a:lnTo>
                    <a:pt x="84826" y="79852"/>
                  </a:lnTo>
                  <a:lnTo>
                    <a:pt x="137613" y="116487"/>
                  </a:lnTo>
                  <a:lnTo>
                    <a:pt x="166999" y="125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069768" y="2800580"/>
              <a:ext cx="47704" cy="273742"/>
            </a:xfrm>
            <a:custGeom>
              <a:avLst/>
              <a:gdLst/>
              <a:ahLst/>
              <a:cxnLst/>
              <a:rect l="0" t="0" r="0" b="0"/>
              <a:pathLst>
                <a:path w="47704" h="273742">
                  <a:moveTo>
                    <a:pt x="5589" y="0"/>
                  </a:moveTo>
                  <a:lnTo>
                    <a:pt x="0" y="16767"/>
                  </a:lnTo>
                  <a:lnTo>
                    <a:pt x="3495" y="34358"/>
                  </a:lnTo>
                  <a:lnTo>
                    <a:pt x="19215" y="79836"/>
                  </a:lnTo>
                  <a:lnTo>
                    <a:pt x="26348" y="141116"/>
                  </a:lnTo>
                  <a:lnTo>
                    <a:pt x="37809" y="196374"/>
                  </a:lnTo>
                  <a:lnTo>
                    <a:pt x="46400" y="255927"/>
                  </a:lnTo>
                  <a:lnTo>
                    <a:pt x="4770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384573" y="2960698"/>
              <a:ext cx="175097" cy="133289"/>
            </a:xfrm>
            <a:custGeom>
              <a:avLst/>
              <a:gdLst/>
              <a:ahLst/>
              <a:cxnLst/>
              <a:rect l="0" t="0" r="0" b="0"/>
              <a:pathLst>
                <a:path w="175097" h="133289">
                  <a:moveTo>
                    <a:pt x="59282" y="71509"/>
                  </a:moveTo>
                  <a:lnTo>
                    <a:pt x="64871" y="54741"/>
                  </a:lnTo>
                  <a:lnTo>
                    <a:pt x="64495" y="37150"/>
                  </a:lnTo>
                  <a:lnTo>
                    <a:pt x="59259" y="18804"/>
                  </a:lnTo>
                  <a:lnTo>
                    <a:pt x="49133" y="2851"/>
                  </a:lnTo>
                  <a:lnTo>
                    <a:pt x="43158" y="0"/>
                  </a:lnTo>
                  <a:lnTo>
                    <a:pt x="36834" y="440"/>
                  </a:lnTo>
                  <a:lnTo>
                    <a:pt x="30279" y="3073"/>
                  </a:lnTo>
                  <a:lnTo>
                    <a:pt x="9875" y="23546"/>
                  </a:lnTo>
                  <a:lnTo>
                    <a:pt x="2229" y="45122"/>
                  </a:lnTo>
                  <a:lnTo>
                    <a:pt x="0" y="69140"/>
                  </a:lnTo>
                  <a:lnTo>
                    <a:pt x="11123" y="123840"/>
                  </a:lnTo>
                  <a:lnTo>
                    <a:pt x="17818" y="129793"/>
                  </a:lnTo>
                  <a:lnTo>
                    <a:pt x="26960" y="132591"/>
                  </a:lnTo>
                  <a:lnTo>
                    <a:pt x="37734" y="133288"/>
                  </a:lnTo>
                  <a:lnTo>
                    <a:pt x="47256" y="130242"/>
                  </a:lnTo>
                  <a:lnTo>
                    <a:pt x="64076" y="117500"/>
                  </a:lnTo>
                  <a:lnTo>
                    <a:pt x="73110" y="97019"/>
                  </a:lnTo>
                  <a:lnTo>
                    <a:pt x="75519" y="85006"/>
                  </a:lnTo>
                  <a:lnTo>
                    <a:pt x="79466" y="80507"/>
                  </a:lnTo>
                  <a:lnTo>
                    <a:pt x="84436" y="81017"/>
                  </a:lnTo>
                  <a:lnTo>
                    <a:pt x="90089" y="84867"/>
                  </a:lnTo>
                  <a:lnTo>
                    <a:pt x="99490" y="98503"/>
                  </a:lnTo>
                  <a:lnTo>
                    <a:pt x="103635" y="107052"/>
                  </a:lnTo>
                  <a:lnTo>
                    <a:pt x="111077" y="112752"/>
                  </a:lnTo>
                  <a:lnTo>
                    <a:pt x="141569" y="120774"/>
                  </a:lnTo>
                  <a:lnTo>
                    <a:pt x="175096" y="1241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549140" y="2970534"/>
              <a:ext cx="231628" cy="126972"/>
            </a:xfrm>
            <a:custGeom>
              <a:avLst/>
              <a:gdLst/>
              <a:ahLst/>
              <a:cxnLst/>
              <a:rect l="0" t="0" r="0" b="0"/>
              <a:pathLst>
                <a:path w="231628" h="126972">
                  <a:moveTo>
                    <a:pt x="0" y="30087"/>
                  </a:moveTo>
                  <a:lnTo>
                    <a:pt x="5589" y="92180"/>
                  </a:lnTo>
                  <a:lnTo>
                    <a:pt x="14654" y="124524"/>
                  </a:lnTo>
                  <a:lnTo>
                    <a:pt x="16789" y="126971"/>
                  </a:lnTo>
                  <a:lnTo>
                    <a:pt x="18211" y="123922"/>
                  </a:lnTo>
                  <a:lnTo>
                    <a:pt x="18623" y="106887"/>
                  </a:lnTo>
                  <a:lnTo>
                    <a:pt x="15593" y="54529"/>
                  </a:lnTo>
                  <a:lnTo>
                    <a:pt x="25566" y="9699"/>
                  </a:lnTo>
                  <a:lnTo>
                    <a:pt x="31082" y="3627"/>
                  </a:lnTo>
                  <a:lnTo>
                    <a:pt x="38269" y="749"/>
                  </a:lnTo>
                  <a:lnTo>
                    <a:pt x="46570" y="0"/>
                  </a:lnTo>
                  <a:lnTo>
                    <a:pt x="54443" y="3010"/>
                  </a:lnTo>
                  <a:lnTo>
                    <a:pt x="69431" y="15713"/>
                  </a:lnTo>
                  <a:lnTo>
                    <a:pt x="85432" y="42596"/>
                  </a:lnTo>
                  <a:lnTo>
                    <a:pt x="97583" y="72788"/>
                  </a:lnTo>
                  <a:lnTo>
                    <a:pt x="101320" y="76102"/>
                  </a:lnTo>
                  <a:lnTo>
                    <a:pt x="104982" y="74802"/>
                  </a:lnTo>
                  <a:lnTo>
                    <a:pt x="108592" y="70425"/>
                  </a:lnTo>
                  <a:lnTo>
                    <a:pt x="135422" y="15003"/>
                  </a:lnTo>
                  <a:lnTo>
                    <a:pt x="142924" y="10672"/>
                  </a:lnTo>
                  <a:lnTo>
                    <a:pt x="160618" y="8980"/>
                  </a:lnTo>
                  <a:lnTo>
                    <a:pt x="177060" y="15247"/>
                  </a:lnTo>
                  <a:lnTo>
                    <a:pt x="192167" y="27001"/>
                  </a:lnTo>
                  <a:lnTo>
                    <a:pt x="206679" y="43924"/>
                  </a:lnTo>
                  <a:lnTo>
                    <a:pt x="214690" y="66263"/>
                  </a:lnTo>
                  <a:lnTo>
                    <a:pt x="222319" y="95788"/>
                  </a:lnTo>
                  <a:lnTo>
                    <a:pt x="231627" y="114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816532" y="2942390"/>
              <a:ext cx="107536" cy="148075"/>
            </a:xfrm>
            <a:custGeom>
              <a:avLst/>
              <a:gdLst/>
              <a:ahLst/>
              <a:cxnLst/>
              <a:rect l="0" t="0" r="0" b="0"/>
              <a:pathLst>
                <a:path w="107536" h="148075">
                  <a:moveTo>
                    <a:pt x="69520" y="5589"/>
                  </a:moveTo>
                  <a:lnTo>
                    <a:pt x="52752" y="0"/>
                  </a:lnTo>
                  <a:lnTo>
                    <a:pt x="45473" y="693"/>
                  </a:lnTo>
                  <a:lnTo>
                    <a:pt x="31146" y="7702"/>
                  </a:lnTo>
                  <a:lnTo>
                    <a:pt x="9926" y="35981"/>
                  </a:lnTo>
                  <a:lnTo>
                    <a:pt x="0" y="73996"/>
                  </a:lnTo>
                  <a:lnTo>
                    <a:pt x="2648" y="109306"/>
                  </a:lnTo>
                  <a:lnTo>
                    <a:pt x="10943" y="128114"/>
                  </a:lnTo>
                  <a:lnTo>
                    <a:pt x="16430" y="136405"/>
                  </a:lnTo>
                  <a:lnTo>
                    <a:pt x="24768" y="141933"/>
                  </a:lnTo>
                  <a:lnTo>
                    <a:pt x="46510" y="148074"/>
                  </a:lnTo>
                  <a:lnTo>
                    <a:pt x="56520" y="147373"/>
                  </a:lnTo>
                  <a:lnTo>
                    <a:pt x="73880" y="140354"/>
                  </a:lnTo>
                  <a:lnTo>
                    <a:pt x="96808" y="117659"/>
                  </a:lnTo>
                  <a:lnTo>
                    <a:pt x="105045" y="95562"/>
                  </a:lnTo>
                  <a:lnTo>
                    <a:pt x="107535" y="70144"/>
                  </a:lnTo>
                  <a:lnTo>
                    <a:pt x="102360" y="34205"/>
                  </a:lnTo>
                  <a:lnTo>
                    <a:pt x="90577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970280" y="2947979"/>
              <a:ext cx="112774" cy="141424"/>
            </a:xfrm>
            <a:custGeom>
              <a:avLst/>
              <a:gdLst/>
              <a:ahLst/>
              <a:cxnLst/>
              <a:rect l="0" t="0" r="0" b="0"/>
              <a:pathLst>
                <a:path w="112774" h="141424">
                  <a:moveTo>
                    <a:pt x="0" y="10528"/>
                  </a:moveTo>
                  <a:lnTo>
                    <a:pt x="11178" y="21707"/>
                  </a:lnTo>
                  <a:lnTo>
                    <a:pt x="16666" y="42793"/>
                  </a:lnTo>
                  <a:lnTo>
                    <a:pt x="25778" y="98400"/>
                  </a:lnTo>
                  <a:lnTo>
                    <a:pt x="41043" y="134831"/>
                  </a:lnTo>
                  <a:lnTo>
                    <a:pt x="48419" y="140190"/>
                  </a:lnTo>
                  <a:lnTo>
                    <a:pt x="56845" y="141423"/>
                  </a:lnTo>
                  <a:lnTo>
                    <a:pt x="74397" y="136554"/>
                  </a:lnTo>
                  <a:lnTo>
                    <a:pt x="89997" y="126591"/>
                  </a:lnTo>
                  <a:lnTo>
                    <a:pt x="101609" y="108125"/>
                  </a:lnTo>
                  <a:lnTo>
                    <a:pt x="109500" y="84320"/>
                  </a:lnTo>
                  <a:lnTo>
                    <a:pt x="112773" y="4578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138735" y="2953564"/>
              <a:ext cx="126343" cy="131286"/>
            </a:xfrm>
            <a:custGeom>
              <a:avLst/>
              <a:gdLst/>
              <a:ahLst/>
              <a:cxnLst/>
              <a:rect l="0" t="0" r="0" b="0"/>
              <a:pathLst>
                <a:path w="126343" h="131286">
                  <a:moveTo>
                    <a:pt x="0" y="68114"/>
                  </a:moveTo>
                  <a:lnTo>
                    <a:pt x="0" y="90471"/>
                  </a:lnTo>
                  <a:lnTo>
                    <a:pt x="11179" y="121142"/>
                  </a:lnTo>
                  <a:lnTo>
                    <a:pt x="13302" y="123353"/>
                  </a:lnTo>
                  <a:lnTo>
                    <a:pt x="12542" y="113332"/>
                  </a:lnTo>
                  <a:lnTo>
                    <a:pt x="2461" y="60897"/>
                  </a:lnTo>
                  <a:lnTo>
                    <a:pt x="3434" y="33321"/>
                  </a:lnTo>
                  <a:lnTo>
                    <a:pt x="11665" y="13266"/>
                  </a:lnTo>
                  <a:lnTo>
                    <a:pt x="19475" y="6983"/>
                  </a:lnTo>
                  <a:lnTo>
                    <a:pt x="40631" y="0"/>
                  </a:lnTo>
                  <a:lnTo>
                    <a:pt x="50485" y="1648"/>
                  </a:lnTo>
                  <a:lnTo>
                    <a:pt x="67672" y="12837"/>
                  </a:lnTo>
                  <a:lnTo>
                    <a:pt x="96599" y="41381"/>
                  </a:lnTo>
                  <a:lnTo>
                    <a:pt x="106494" y="59742"/>
                  </a:lnTo>
                  <a:lnTo>
                    <a:pt x="117706" y="112607"/>
                  </a:lnTo>
                  <a:lnTo>
                    <a:pt x="126342" y="131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312131" y="2811108"/>
              <a:ext cx="37176" cy="284271"/>
            </a:xfrm>
            <a:custGeom>
              <a:avLst/>
              <a:gdLst/>
              <a:ahLst/>
              <a:cxnLst/>
              <a:rect l="0" t="0" r="0" b="0"/>
              <a:pathLst>
                <a:path w="37176" h="284271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2138" y="118193"/>
                  </a:lnTo>
                  <a:lnTo>
                    <a:pt x="16108" y="169291"/>
                  </a:lnTo>
                  <a:lnTo>
                    <a:pt x="27338" y="222304"/>
                  </a:lnTo>
                  <a:lnTo>
                    <a:pt x="37175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201907" y="2895336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42114"/>
                  </a:moveTo>
                  <a:lnTo>
                    <a:pt x="175412" y="24156"/>
                  </a:lnTo>
                  <a:lnTo>
                    <a:pt x="113721" y="10448"/>
                  </a:lnTo>
                  <a:lnTo>
                    <a:pt x="62550" y="30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536953" y="282749"/>
            <a:ext cx="5520709" cy="515060"/>
            <a:chOff x="536953" y="282749"/>
            <a:chExt cx="5520709" cy="515060"/>
          </a:xfrm>
        </p:grpSpPr>
        <p:sp>
          <p:nvSpPr>
            <p:cNvPr id="2" name="Freeform 1"/>
            <p:cNvSpPr/>
            <p:nvPr/>
          </p:nvSpPr>
          <p:spPr>
            <a:xfrm>
              <a:off x="536953" y="301168"/>
              <a:ext cx="381390" cy="393713"/>
            </a:xfrm>
            <a:custGeom>
              <a:avLst/>
              <a:gdLst/>
              <a:ahLst/>
              <a:cxnLst/>
              <a:rect l="0" t="0" r="0" b="0"/>
              <a:pathLst>
                <a:path w="381390" h="393713">
                  <a:moveTo>
                    <a:pt x="0" y="362127"/>
                  </a:moveTo>
                  <a:lnTo>
                    <a:pt x="17958" y="299847"/>
                  </a:lnTo>
                  <a:lnTo>
                    <a:pt x="28547" y="242677"/>
                  </a:lnTo>
                  <a:lnTo>
                    <a:pt x="36574" y="186583"/>
                  </a:lnTo>
                  <a:lnTo>
                    <a:pt x="49425" y="134472"/>
                  </a:lnTo>
                  <a:lnTo>
                    <a:pt x="61130" y="72791"/>
                  </a:lnTo>
                  <a:lnTo>
                    <a:pt x="68155" y="37362"/>
                  </a:lnTo>
                  <a:lnTo>
                    <a:pt x="73513" y="32143"/>
                  </a:lnTo>
                  <a:lnTo>
                    <a:pt x="80594" y="31004"/>
                  </a:lnTo>
                  <a:lnTo>
                    <a:pt x="88824" y="32584"/>
                  </a:lnTo>
                  <a:lnTo>
                    <a:pt x="95481" y="37146"/>
                  </a:lnTo>
                  <a:lnTo>
                    <a:pt x="129515" y="89433"/>
                  </a:lnTo>
                  <a:lnTo>
                    <a:pt x="155991" y="135577"/>
                  </a:lnTo>
                  <a:lnTo>
                    <a:pt x="181530" y="158001"/>
                  </a:lnTo>
                  <a:lnTo>
                    <a:pt x="216913" y="173873"/>
                  </a:lnTo>
                  <a:lnTo>
                    <a:pt x="240295" y="172784"/>
                  </a:lnTo>
                  <a:lnTo>
                    <a:pt x="251444" y="169218"/>
                  </a:lnTo>
                  <a:lnTo>
                    <a:pt x="270070" y="155897"/>
                  </a:lnTo>
                  <a:lnTo>
                    <a:pt x="315533" y="98371"/>
                  </a:lnTo>
                  <a:lnTo>
                    <a:pt x="333697" y="64048"/>
                  </a:lnTo>
                  <a:lnTo>
                    <a:pt x="343368" y="21123"/>
                  </a:lnTo>
                  <a:lnTo>
                    <a:pt x="345630" y="0"/>
                  </a:lnTo>
                  <a:lnTo>
                    <a:pt x="347083" y="37218"/>
                  </a:lnTo>
                  <a:lnTo>
                    <a:pt x="347334" y="88823"/>
                  </a:lnTo>
                  <a:lnTo>
                    <a:pt x="350528" y="144277"/>
                  </a:lnTo>
                  <a:lnTo>
                    <a:pt x="355764" y="202042"/>
                  </a:lnTo>
                  <a:lnTo>
                    <a:pt x="357316" y="256203"/>
                  </a:lnTo>
                  <a:lnTo>
                    <a:pt x="357775" y="306175"/>
                  </a:lnTo>
                  <a:lnTo>
                    <a:pt x="363520" y="359394"/>
                  </a:lnTo>
                  <a:lnTo>
                    <a:pt x="381389" y="393598"/>
                  </a:lnTo>
                  <a:lnTo>
                    <a:pt x="379026" y="3937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91581" y="536193"/>
              <a:ext cx="166554" cy="167037"/>
            </a:xfrm>
            <a:custGeom>
              <a:avLst/>
              <a:gdLst/>
              <a:ahLst/>
              <a:cxnLst/>
              <a:rect l="0" t="0" r="0" b="0"/>
              <a:pathLst>
                <a:path w="166554" h="167037">
                  <a:moveTo>
                    <a:pt x="124439" y="63931"/>
                  </a:moveTo>
                  <a:lnTo>
                    <a:pt x="114864" y="39884"/>
                  </a:lnTo>
                  <a:lnTo>
                    <a:pt x="85036" y="4338"/>
                  </a:lnTo>
                  <a:lnTo>
                    <a:pt x="75944" y="806"/>
                  </a:lnTo>
                  <a:lnTo>
                    <a:pt x="53363" y="0"/>
                  </a:lnTo>
                  <a:lnTo>
                    <a:pt x="33968" y="6661"/>
                  </a:lnTo>
                  <a:lnTo>
                    <a:pt x="25521" y="11713"/>
                  </a:lnTo>
                  <a:lnTo>
                    <a:pt x="19889" y="19760"/>
                  </a:lnTo>
                  <a:lnTo>
                    <a:pt x="4520" y="73957"/>
                  </a:lnTo>
                  <a:lnTo>
                    <a:pt x="0" y="117075"/>
                  </a:lnTo>
                  <a:lnTo>
                    <a:pt x="5182" y="143702"/>
                  </a:lnTo>
                  <a:lnTo>
                    <a:pt x="9840" y="155716"/>
                  </a:lnTo>
                  <a:lnTo>
                    <a:pt x="16454" y="162556"/>
                  </a:lnTo>
                  <a:lnTo>
                    <a:pt x="24373" y="165946"/>
                  </a:lnTo>
                  <a:lnTo>
                    <a:pt x="33162" y="167036"/>
                  </a:lnTo>
                  <a:lnTo>
                    <a:pt x="49167" y="162008"/>
                  </a:lnTo>
                  <a:lnTo>
                    <a:pt x="64079" y="150804"/>
                  </a:lnTo>
                  <a:lnTo>
                    <a:pt x="84458" y="124766"/>
                  </a:lnTo>
                  <a:lnTo>
                    <a:pt x="94191" y="105007"/>
                  </a:lnTo>
                  <a:lnTo>
                    <a:pt x="99595" y="101843"/>
                  </a:lnTo>
                  <a:lnTo>
                    <a:pt x="105537" y="103244"/>
                  </a:lnTo>
                  <a:lnTo>
                    <a:pt x="118378" y="114159"/>
                  </a:lnTo>
                  <a:lnTo>
                    <a:pt x="138761" y="136525"/>
                  </a:lnTo>
                  <a:lnTo>
                    <a:pt x="166553" y="148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9191" y="565467"/>
              <a:ext cx="52644" cy="115236"/>
            </a:xfrm>
            <a:custGeom>
              <a:avLst/>
              <a:gdLst/>
              <a:ahLst/>
              <a:cxnLst/>
              <a:rect l="0" t="0" r="0" b="0"/>
              <a:pathLst>
                <a:path w="52644" h="115236">
                  <a:moveTo>
                    <a:pt x="0" y="34657"/>
                  </a:moveTo>
                  <a:lnTo>
                    <a:pt x="0" y="57014"/>
                  </a:lnTo>
                  <a:lnTo>
                    <a:pt x="11179" y="87684"/>
                  </a:lnTo>
                  <a:lnTo>
                    <a:pt x="29309" y="113410"/>
                  </a:lnTo>
                  <a:lnTo>
                    <a:pt x="31238" y="115235"/>
                  </a:lnTo>
                  <a:lnTo>
                    <a:pt x="10406" y="56463"/>
                  </a:lnTo>
                  <a:lnTo>
                    <a:pt x="6937" y="45685"/>
                  </a:lnTo>
                  <a:lnTo>
                    <a:pt x="6965" y="36160"/>
                  </a:lnTo>
                  <a:lnTo>
                    <a:pt x="13234" y="19337"/>
                  </a:lnTo>
                  <a:lnTo>
                    <a:pt x="26939" y="7181"/>
                  </a:lnTo>
                  <a:lnTo>
                    <a:pt x="41219" y="219"/>
                  </a:lnTo>
                  <a:lnTo>
                    <a:pt x="45027" y="0"/>
                  </a:lnTo>
                  <a:lnTo>
                    <a:pt x="52643" y="30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41581" y="389554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4792"/>
                  </a:lnTo>
                  <a:lnTo>
                    <a:pt x="4521" y="96776"/>
                  </a:lnTo>
                  <a:lnTo>
                    <a:pt x="5608" y="147997"/>
                  </a:lnTo>
                  <a:lnTo>
                    <a:pt x="11565" y="206529"/>
                  </a:lnTo>
                  <a:lnTo>
                    <a:pt x="16771" y="266357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7364" y="484310"/>
              <a:ext cx="116626" cy="189514"/>
            </a:xfrm>
            <a:custGeom>
              <a:avLst/>
              <a:gdLst/>
              <a:ahLst/>
              <a:cxnLst/>
              <a:rect l="0" t="0" r="0" b="0"/>
              <a:pathLst>
                <a:path w="116626" h="189514">
                  <a:moveTo>
                    <a:pt x="74511" y="0"/>
                  </a:moveTo>
                  <a:lnTo>
                    <a:pt x="25013" y="59593"/>
                  </a:lnTo>
                  <a:lnTo>
                    <a:pt x="4213" y="80699"/>
                  </a:lnTo>
                  <a:lnTo>
                    <a:pt x="740" y="88894"/>
                  </a:lnTo>
                  <a:lnTo>
                    <a:pt x="0" y="107359"/>
                  </a:lnTo>
                  <a:lnTo>
                    <a:pt x="3780" y="114857"/>
                  </a:lnTo>
                  <a:lnTo>
                    <a:pt x="47403" y="150425"/>
                  </a:lnTo>
                  <a:lnTo>
                    <a:pt x="107528" y="183965"/>
                  </a:lnTo>
                  <a:lnTo>
                    <a:pt x="116625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81499" y="558010"/>
              <a:ext cx="108305" cy="114563"/>
            </a:xfrm>
            <a:custGeom>
              <a:avLst/>
              <a:gdLst/>
              <a:ahLst/>
              <a:cxnLst/>
              <a:rect l="0" t="0" r="0" b="0"/>
              <a:pathLst>
                <a:path w="108305" h="114563">
                  <a:moveTo>
                    <a:pt x="13547" y="0"/>
                  </a:moveTo>
                  <a:lnTo>
                    <a:pt x="2369" y="16767"/>
                  </a:lnTo>
                  <a:lnTo>
                    <a:pt x="0" y="34358"/>
                  </a:lnTo>
                  <a:lnTo>
                    <a:pt x="14206" y="95000"/>
                  </a:lnTo>
                  <a:lnTo>
                    <a:pt x="17496" y="105447"/>
                  </a:lnTo>
                  <a:lnTo>
                    <a:pt x="24369" y="111242"/>
                  </a:lnTo>
                  <a:lnTo>
                    <a:pt x="33630" y="113936"/>
                  </a:lnTo>
                  <a:lnTo>
                    <a:pt x="44483" y="114562"/>
                  </a:lnTo>
                  <a:lnTo>
                    <a:pt x="65901" y="109018"/>
                  </a:lnTo>
                  <a:lnTo>
                    <a:pt x="76526" y="104264"/>
                  </a:lnTo>
                  <a:lnTo>
                    <a:pt x="91450" y="89623"/>
                  </a:lnTo>
                  <a:lnTo>
                    <a:pt x="97068" y="80806"/>
                  </a:lnTo>
                  <a:lnTo>
                    <a:pt x="104975" y="46039"/>
                  </a:lnTo>
                  <a:lnTo>
                    <a:pt x="10830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3502" y="530314"/>
              <a:ext cx="137837" cy="267495"/>
            </a:xfrm>
            <a:custGeom>
              <a:avLst/>
              <a:gdLst/>
              <a:ahLst/>
              <a:cxnLst/>
              <a:rect l="0" t="0" r="0" b="0"/>
              <a:pathLst>
                <a:path w="137837" h="267495">
                  <a:moveTo>
                    <a:pt x="0" y="80338"/>
                  </a:moveTo>
                  <a:lnTo>
                    <a:pt x="14654" y="135479"/>
                  </a:lnTo>
                  <a:lnTo>
                    <a:pt x="20962" y="192443"/>
                  </a:lnTo>
                  <a:lnTo>
                    <a:pt x="29141" y="248755"/>
                  </a:lnTo>
                  <a:lnTo>
                    <a:pt x="30499" y="267494"/>
                  </a:lnTo>
                  <a:lnTo>
                    <a:pt x="31103" y="260225"/>
                  </a:lnTo>
                  <a:lnTo>
                    <a:pt x="14856" y="204488"/>
                  </a:lnTo>
                  <a:lnTo>
                    <a:pt x="11383" y="150095"/>
                  </a:lnTo>
                  <a:lnTo>
                    <a:pt x="2308" y="88615"/>
                  </a:lnTo>
                  <a:lnTo>
                    <a:pt x="6045" y="34270"/>
                  </a:lnTo>
                  <a:lnTo>
                    <a:pt x="11049" y="23890"/>
                  </a:lnTo>
                  <a:lnTo>
                    <a:pt x="25968" y="9237"/>
                  </a:lnTo>
                  <a:lnTo>
                    <a:pt x="47416" y="1944"/>
                  </a:lnTo>
                  <a:lnTo>
                    <a:pt x="59687" y="0"/>
                  </a:lnTo>
                  <a:lnTo>
                    <a:pt x="79560" y="4078"/>
                  </a:lnTo>
                  <a:lnTo>
                    <a:pt x="116971" y="25760"/>
                  </a:lnTo>
                  <a:lnTo>
                    <a:pt x="131146" y="42043"/>
                  </a:lnTo>
                  <a:lnTo>
                    <a:pt x="136564" y="51299"/>
                  </a:lnTo>
                  <a:lnTo>
                    <a:pt x="137836" y="60979"/>
                  </a:lnTo>
                  <a:lnTo>
                    <a:pt x="133010" y="81093"/>
                  </a:lnTo>
                  <a:lnTo>
                    <a:pt x="119947" y="95492"/>
                  </a:lnTo>
                  <a:lnTo>
                    <a:pt x="111550" y="100969"/>
                  </a:lnTo>
                  <a:lnTo>
                    <a:pt x="52643" y="111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8300" y="51589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7461" y="11178"/>
                  </a:lnTo>
                  <a:lnTo>
                    <a:pt x="34676" y="181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00124" y="715937"/>
              <a:ext cx="1147607" cy="42115"/>
            </a:xfrm>
            <a:custGeom>
              <a:avLst/>
              <a:gdLst/>
              <a:ahLst/>
              <a:cxnLst/>
              <a:rect l="0" t="0" r="0" b="0"/>
              <a:pathLst>
                <a:path w="1147607" h="42115">
                  <a:moveTo>
                    <a:pt x="1147606" y="0"/>
                  </a:moveTo>
                  <a:lnTo>
                    <a:pt x="1085128" y="0"/>
                  </a:lnTo>
                  <a:lnTo>
                    <a:pt x="1028420" y="5590"/>
                  </a:lnTo>
                  <a:lnTo>
                    <a:pt x="972158" y="9553"/>
                  </a:lnTo>
                  <a:lnTo>
                    <a:pt x="915985" y="10336"/>
                  </a:lnTo>
                  <a:lnTo>
                    <a:pt x="859828" y="16080"/>
                  </a:lnTo>
                  <a:lnTo>
                    <a:pt x="796440" y="20074"/>
                  </a:lnTo>
                  <a:lnTo>
                    <a:pt x="734526" y="23983"/>
                  </a:lnTo>
                  <a:lnTo>
                    <a:pt x="683621" y="29333"/>
                  </a:lnTo>
                  <a:lnTo>
                    <a:pt x="631493" y="30918"/>
                  </a:lnTo>
                  <a:lnTo>
                    <a:pt x="579003" y="31388"/>
                  </a:lnTo>
                  <a:lnTo>
                    <a:pt x="529525" y="34647"/>
                  </a:lnTo>
                  <a:lnTo>
                    <a:pt x="482110" y="39902"/>
                  </a:lnTo>
                  <a:lnTo>
                    <a:pt x="419275" y="41677"/>
                  </a:lnTo>
                  <a:lnTo>
                    <a:pt x="370415" y="41985"/>
                  </a:lnTo>
                  <a:lnTo>
                    <a:pt x="308738" y="42089"/>
                  </a:lnTo>
                  <a:lnTo>
                    <a:pt x="259804" y="42107"/>
                  </a:lnTo>
                  <a:lnTo>
                    <a:pt x="200755" y="42113"/>
                  </a:lnTo>
                  <a:lnTo>
                    <a:pt x="144030" y="42114"/>
                  </a:lnTo>
                  <a:lnTo>
                    <a:pt x="86595" y="42114"/>
                  </a:lnTo>
                  <a:lnTo>
                    <a:pt x="29497" y="421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0455" y="282749"/>
              <a:ext cx="231628" cy="380547"/>
            </a:xfrm>
            <a:custGeom>
              <a:avLst/>
              <a:gdLst/>
              <a:ahLst/>
              <a:cxnLst/>
              <a:rect l="0" t="0" r="0" b="0"/>
              <a:pathLst>
                <a:path w="231628" h="380547">
                  <a:moveTo>
                    <a:pt x="0" y="380546"/>
                  </a:moveTo>
                  <a:lnTo>
                    <a:pt x="17959" y="317096"/>
                  </a:lnTo>
                  <a:lnTo>
                    <a:pt x="28198" y="269589"/>
                  </a:lnTo>
                  <a:lnTo>
                    <a:pt x="37471" y="218468"/>
                  </a:lnTo>
                  <a:lnTo>
                    <a:pt x="41909" y="166277"/>
                  </a:lnTo>
                  <a:lnTo>
                    <a:pt x="48942" y="113768"/>
                  </a:lnTo>
                  <a:lnTo>
                    <a:pt x="52716" y="63504"/>
                  </a:lnTo>
                  <a:lnTo>
                    <a:pt x="67153" y="2750"/>
                  </a:lnTo>
                  <a:lnTo>
                    <a:pt x="71675" y="0"/>
                  </a:lnTo>
                  <a:lnTo>
                    <a:pt x="77029" y="2847"/>
                  </a:lnTo>
                  <a:lnTo>
                    <a:pt x="108064" y="45195"/>
                  </a:lnTo>
                  <a:lnTo>
                    <a:pt x="134883" y="107660"/>
                  </a:lnTo>
                  <a:lnTo>
                    <a:pt x="154869" y="157231"/>
                  </a:lnTo>
                  <a:lnTo>
                    <a:pt x="170020" y="208964"/>
                  </a:lnTo>
                  <a:lnTo>
                    <a:pt x="187507" y="261336"/>
                  </a:lnTo>
                  <a:lnTo>
                    <a:pt x="213207" y="314624"/>
                  </a:lnTo>
                  <a:lnTo>
                    <a:pt x="227642" y="355826"/>
                  </a:lnTo>
                  <a:lnTo>
                    <a:pt x="231627" y="380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10984" y="541892"/>
              <a:ext cx="147400" cy="16119"/>
            </a:xfrm>
            <a:custGeom>
              <a:avLst/>
              <a:gdLst/>
              <a:ahLst/>
              <a:cxnLst/>
              <a:rect l="0" t="0" r="0" b="0"/>
              <a:pathLst>
                <a:path w="147400" h="16119">
                  <a:moveTo>
                    <a:pt x="147399" y="5589"/>
                  </a:moveTo>
                  <a:lnTo>
                    <a:pt x="130632" y="0"/>
                  </a:lnTo>
                  <a:lnTo>
                    <a:pt x="71954" y="4045"/>
                  </a:lnTo>
                  <a:lnTo>
                    <a:pt x="10130" y="13787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3668" y="507302"/>
              <a:ext cx="242156" cy="155994"/>
            </a:xfrm>
            <a:custGeom>
              <a:avLst/>
              <a:gdLst/>
              <a:ahLst/>
              <a:cxnLst/>
              <a:rect l="0" t="0" r="0" b="0"/>
              <a:pathLst>
                <a:path w="242156" h="155994">
                  <a:moveTo>
                    <a:pt x="0" y="29651"/>
                  </a:moveTo>
                  <a:lnTo>
                    <a:pt x="0" y="88268"/>
                  </a:lnTo>
                  <a:lnTo>
                    <a:pt x="5589" y="123058"/>
                  </a:lnTo>
                  <a:lnTo>
                    <a:pt x="7236" y="124678"/>
                  </a:lnTo>
                  <a:lnTo>
                    <a:pt x="10095" y="70226"/>
                  </a:lnTo>
                  <a:lnTo>
                    <a:pt x="15989" y="26725"/>
                  </a:lnTo>
                  <a:lnTo>
                    <a:pt x="21188" y="16002"/>
                  </a:lnTo>
                  <a:lnTo>
                    <a:pt x="36323" y="968"/>
                  </a:lnTo>
                  <a:lnTo>
                    <a:pt x="44102" y="0"/>
                  </a:lnTo>
                  <a:lnTo>
                    <a:pt x="51628" y="2865"/>
                  </a:lnTo>
                  <a:lnTo>
                    <a:pt x="58985" y="8284"/>
                  </a:lnTo>
                  <a:lnTo>
                    <a:pt x="70280" y="23664"/>
                  </a:lnTo>
                  <a:lnTo>
                    <a:pt x="94456" y="82692"/>
                  </a:lnTo>
                  <a:lnTo>
                    <a:pt x="98066" y="93088"/>
                  </a:lnTo>
                  <a:lnTo>
                    <a:pt x="100472" y="95339"/>
                  </a:lnTo>
                  <a:lnTo>
                    <a:pt x="102076" y="92160"/>
                  </a:lnTo>
                  <a:lnTo>
                    <a:pt x="110240" y="59026"/>
                  </a:lnTo>
                  <a:lnTo>
                    <a:pt x="125341" y="28996"/>
                  </a:lnTo>
                  <a:lnTo>
                    <a:pt x="133863" y="22195"/>
                  </a:lnTo>
                  <a:lnTo>
                    <a:pt x="155811" y="14639"/>
                  </a:lnTo>
                  <a:lnTo>
                    <a:pt x="165875" y="14964"/>
                  </a:lnTo>
                  <a:lnTo>
                    <a:pt x="183297" y="21563"/>
                  </a:lnTo>
                  <a:lnTo>
                    <a:pt x="206258" y="44022"/>
                  </a:lnTo>
                  <a:lnTo>
                    <a:pt x="230597" y="93328"/>
                  </a:lnTo>
                  <a:lnTo>
                    <a:pt x="235849" y="114104"/>
                  </a:lnTo>
                  <a:lnTo>
                    <a:pt x="234568" y="142021"/>
                  </a:lnTo>
                  <a:lnTo>
                    <a:pt x="235927" y="146679"/>
                  </a:lnTo>
                  <a:lnTo>
                    <a:pt x="242155" y="155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46193" y="520835"/>
              <a:ext cx="131153" cy="127523"/>
            </a:xfrm>
            <a:custGeom>
              <a:avLst/>
              <a:gdLst/>
              <a:ahLst/>
              <a:cxnLst/>
              <a:rect l="0" t="0" r="0" b="0"/>
              <a:pathLst>
                <a:path w="131153" h="127523">
                  <a:moveTo>
                    <a:pt x="117558" y="5589"/>
                  </a:moveTo>
                  <a:lnTo>
                    <a:pt x="100790" y="0"/>
                  </a:lnTo>
                  <a:lnTo>
                    <a:pt x="83199" y="376"/>
                  </a:lnTo>
                  <a:lnTo>
                    <a:pt x="63683" y="5612"/>
                  </a:lnTo>
                  <a:lnTo>
                    <a:pt x="25678" y="28037"/>
                  </a:lnTo>
                  <a:lnTo>
                    <a:pt x="17700" y="34593"/>
                  </a:lnTo>
                  <a:lnTo>
                    <a:pt x="5716" y="54355"/>
                  </a:lnTo>
                  <a:lnTo>
                    <a:pt x="883" y="66176"/>
                  </a:lnTo>
                  <a:lnTo>
                    <a:pt x="0" y="76396"/>
                  </a:lnTo>
                  <a:lnTo>
                    <a:pt x="5259" y="93991"/>
                  </a:lnTo>
                  <a:lnTo>
                    <a:pt x="21373" y="117050"/>
                  </a:lnTo>
                  <a:lnTo>
                    <a:pt x="40494" y="125318"/>
                  </a:lnTo>
                  <a:lnTo>
                    <a:pt x="52144" y="127522"/>
                  </a:lnTo>
                  <a:lnTo>
                    <a:pt x="74447" y="123733"/>
                  </a:lnTo>
                  <a:lnTo>
                    <a:pt x="103615" y="108445"/>
                  </a:lnTo>
                  <a:lnTo>
                    <a:pt x="118380" y="94587"/>
                  </a:lnTo>
                  <a:lnTo>
                    <a:pt x="128842" y="76729"/>
                  </a:lnTo>
                  <a:lnTo>
                    <a:pt x="131152" y="57094"/>
                  </a:lnTo>
                  <a:lnTo>
                    <a:pt x="12808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0703" y="526424"/>
              <a:ext cx="134676" cy="129399"/>
            </a:xfrm>
            <a:custGeom>
              <a:avLst/>
              <a:gdLst/>
              <a:ahLst/>
              <a:cxnLst/>
              <a:rect l="0" t="0" r="0" b="0"/>
              <a:pathLst>
                <a:path w="134676" h="12939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669" y="92977"/>
                  </a:lnTo>
                  <a:lnTo>
                    <a:pt x="18176" y="109953"/>
                  </a:lnTo>
                  <a:lnTo>
                    <a:pt x="33765" y="122178"/>
                  </a:lnTo>
                  <a:lnTo>
                    <a:pt x="42835" y="127076"/>
                  </a:lnTo>
                  <a:lnTo>
                    <a:pt x="62272" y="129398"/>
                  </a:lnTo>
                  <a:lnTo>
                    <a:pt x="72368" y="128379"/>
                  </a:lnTo>
                  <a:lnTo>
                    <a:pt x="89826" y="117889"/>
                  </a:lnTo>
                  <a:lnTo>
                    <a:pt x="104213" y="101528"/>
                  </a:lnTo>
                  <a:lnTo>
                    <a:pt x="126880" y="52148"/>
                  </a:lnTo>
                  <a:lnTo>
                    <a:pt x="134675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69077" y="505749"/>
              <a:ext cx="147400" cy="157547"/>
            </a:xfrm>
            <a:custGeom>
              <a:avLst/>
              <a:gdLst/>
              <a:ahLst/>
              <a:cxnLst/>
              <a:rect l="0" t="0" r="0" b="0"/>
              <a:pathLst>
                <a:path w="147400" h="157547">
                  <a:moveTo>
                    <a:pt x="0" y="73318"/>
                  </a:moveTo>
                  <a:lnTo>
                    <a:pt x="17959" y="127193"/>
                  </a:lnTo>
                  <a:lnTo>
                    <a:pt x="25858" y="149722"/>
                  </a:lnTo>
                  <a:lnTo>
                    <a:pt x="13108" y="90284"/>
                  </a:lnTo>
                  <a:lnTo>
                    <a:pt x="11038" y="37415"/>
                  </a:lnTo>
                  <a:lnTo>
                    <a:pt x="16994" y="16027"/>
                  </a:lnTo>
                  <a:lnTo>
                    <a:pt x="21858" y="7048"/>
                  </a:lnTo>
                  <a:lnTo>
                    <a:pt x="28610" y="2232"/>
                  </a:lnTo>
                  <a:lnTo>
                    <a:pt x="36621" y="191"/>
                  </a:lnTo>
                  <a:lnTo>
                    <a:pt x="45471" y="0"/>
                  </a:lnTo>
                  <a:lnTo>
                    <a:pt x="74695" y="10910"/>
                  </a:lnTo>
                  <a:lnTo>
                    <a:pt x="99991" y="28960"/>
                  </a:lnTo>
                  <a:lnTo>
                    <a:pt x="122304" y="54716"/>
                  </a:lnTo>
                  <a:lnTo>
                    <a:pt x="130397" y="77528"/>
                  </a:lnTo>
                  <a:lnTo>
                    <a:pt x="144635" y="140224"/>
                  </a:lnTo>
                  <a:lnTo>
                    <a:pt x="147399" y="157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90305" y="315854"/>
              <a:ext cx="16179" cy="326385"/>
            </a:xfrm>
            <a:custGeom>
              <a:avLst/>
              <a:gdLst/>
              <a:ahLst/>
              <a:cxnLst/>
              <a:rect l="0" t="0" r="0" b="0"/>
              <a:pathLst>
                <a:path w="16179" h="326385">
                  <a:moveTo>
                    <a:pt x="10399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8" y="200293"/>
                  </a:lnTo>
                  <a:lnTo>
                    <a:pt x="10601" y="259060"/>
                  </a:lnTo>
                  <a:lnTo>
                    <a:pt x="16178" y="298117"/>
                  </a:lnTo>
                  <a:lnTo>
                    <a:pt x="1039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42777" y="442196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21057"/>
                  </a:moveTo>
                  <a:lnTo>
                    <a:pt x="236263" y="12724"/>
                  </a:lnTo>
                  <a:lnTo>
                    <a:pt x="184839" y="5373"/>
                  </a:lnTo>
                  <a:lnTo>
                    <a:pt x="137955" y="1592"/>
                  </a:lnTo>
                  <a:lnTo>
                    <a:pt x="87019" y="472"/>
                  </a:lnTo>
                  <a:lnTo>
                    <a:pt x="29320" y="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14708" y="531364"/>
              <a:ext cx="188549" cy="156033"/>
            </a:xfrm>
            <a:custGeom>
              <a:avLst/>
              <a:gdLst/>
              <a:ahLst/>
              <a:cxnLst/>
              <a:rect l="0" t="0" r="0" b="0"/>
              <a:pathLst>
                <a:path w="188549" h="156033">
                  <a:moveTo>
                    <a:pt x="112421" y="5589"/>
                  </a:moveTo>
                  <a:lnTo>
                    <a:pt x="95654" y="0"/>
                  </a:lnTo>
                  <a:lnTo>
                    <a:pt x="62869" y="2113"/>
                  </a:lnTo>
                  <a:lnTo>
                    <a:pt x="29109" y="15737"/>
                  </a:lnTo>
                  <a:lnTo>
                    <a:pt x="13782" y="31156"/>
                  </a:lnTo>
                  <a:lnTo>
                    <a:pt x="4241" y="50877"/>
                  </a:lnTo>
                  <a:lnTo>
                    <a:pt x="0" y="75240"/>
                  </a:lnTo>
                  <a:lnTo>
                    <a:pt x="4355" y="98546"/>
                  </a:lnTo>
                  <a:lnTo>
                    <a:pt x="15258" y="119433"/>
                  </a:lnTo>
                  <a:lnTo>
                    <a:pt x="31803" y="136515"/>
                  </a:lnTo>
                  <a:lnTo>
                    <a:pt x="66438" y="153696"/>
                  </a:lnTo>
                  <a:lnTo>
                    <a:pt x="89644" y="156032"/>
                  </a:lnTo>
                  <a:lnTo>
                    <a:pt x="133139" y="148000"/>
                  </a:lnTo>
                  <a:lnTo>
                    <a:pt x="164963" y="127333"/>
                  </a:lnTo>
                  <a:lnTo>
                    <a:pt x="185441" y="98983"/>
                  </a:lnTo>
                  <a:lnTo>
                    <a:pt x="188548" y="78683"/>
                  </a:lnTo>
                  <a:lnTo>
                    <a:pt x="184860" y="57962"/>
                  </a:lnTo>
                  <a:lnTo>
                    <a:pt x="175422" y="37055"/>
                  </a:lnTo>
                  <a:lnTo>
                    <a:pt x="160309" y="22303"/>
                  </a:lnTo>
                  <a:lnTo>
                    <a:pt x="13347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06947" y="355590"/>
              <a:ext cx="141282" cy="318234"/>
            </a:xfrm>
            <a:custGeom>
              <a:avLst/>
              <a:gdLst/>
              <a:ahLst/>
              <a:cxnLst/>
              <a:rect l="0" t="0" r="0" b="0"/>
              <a:pathLst>
                <a:path w="141282" h="318234">
                  <a:moveTo>
                    <a:pt x="99167" y="318233"/>
                  </a:moveTo>
                  <a:lnTo>
                    <a:pt x="83526" y="291847"/>
                  </a:lnTo>
                  <a:lnTo>
                    <a:pt x="64323" y="234921"/>
                  </a:lnTo>
                  <a:lnTo>
                    <a:pt x="43437" y="178364"/>
                  </a:lnTo>
                  <a:lnTo>
                    <a:pt x="13363" y="118014"/>
                  </a:lnTo>
                  <a:lnTo>
                    <a:pt x="0" y="56615"/>
                  </a:lnTo>
                  <a:lnTo>
                    <a:pt x="1284" y="23908"/>
                  </a:lnTo>
                  <a:lnTo>
                    <a:pt x="7005" y="15561"/>
                  </a:lnTo>
                  <a:lnTo>
                    <a:pt x="25840" y="3168"/>
                  </a:lnTo>
                  <a:lnTo>
                    <a:pt x="46690" y="0"/>
                  </a:lnTo>
                  <a:lnTo>
                    <a:pt x="105254" y="10471"/>
                  </a:lnTo>
                  <a:lnTo>
                    <a:pt x="141281" y="23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69243" y="536953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20368" y="4939"/>
                  </a:lnTo>
                  <a:lnTo>
                    <a:pt x="58958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06197" y="558010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27253" y="463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11482" y="543229"/>
              <a:ext cx="178985" cy="141124"/>
            </a:xfrm>
            <a:custGeom>
              <a:avLst/>
              <a:gdLst/>
              <a:ahLst/>
              <a:cxnLst/>
              <a:rect l="0" t="0" r="0" b="0"/>
              <a:pathLst>
                <a:path w="178985" h="141124">
                  <a:moveTo>
                    <a:pt x="0" y="67423"/>
                  </a:moveTo>
                  <a:lnTo>
                    <a:pt x="14654" y="111386"/>
                  </a:lnTo>
                  <a:lnTo>
                    <a:pt x="14448" y="114279"/>
                  </a:lnTo>
                  <a:lnTo>
                    <a:pt x="11972" y="112699"/>
                  </a:lnTo>
                  <a:lnTo>
                    <a:pt x="7981" y="108135"/>
                  </a:lnTo>
                  <a:lnTo>
                    <a:pt x="3547" y="90587"/>
                  </a:lnTo>
                  <a:lnTo>
                    <a:pt x="2746" y="68360"/>
                  </a:lnTo>
                  <a:lnTo>
                    <a:pt x="10042" y="36115"/>
                  </a:lnTo>
                  <a:lnTo>
                    <a:pt x="20450" y="14904"/>
                  </a:lnTo>
                  <a:lnTo>
                    <a:pt x="28841" y="7844"/>
                  </a:lnTo>
                  <a:lnTo>
                    <a:pt x="50643" y="0"/>
                  </a:lnTo>
                  <a:lnTo>
                    <a:pt x="83635" y="1173"/>
                  </a:lnTo>
                  <a:lnTo>
                    <a:pt x="115637" y="14518"/>
                  </a:lnTo>
                  <a:lnTo>
                    <a:pt x="141757" y="38880"/>
                  </a:lnTo>
                  <a:lnTo>
                    <a:pt x="164314" y="68325"/>
                  </a:lnTo>
                  <a:lnTo>
                    <a:pt x="172464" y="92001"/>
                  </a:lnTo>
                  <a:lnTo>
                    <a:pt x="178984" y="141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70971" y="519017"/>
              <a:ext cx="130066" cy="168415"/>
            </a:xfrm>
            <a:custGeom>
              <a:avLst/>
              <a:gdLst/>
              <a:ahLst/>
              <a:cxnLst/>
              <a:rect l="0" t="0" r="0" b="0"/>
              <a:pathLst>
                <a:path w="130066" h="168415">
                  <a:moveTo>
                    <a:pt x="109008" y="17936"/>
                  </a:moveTo>
                  <a:lnTo>
                    <a:pt x="97829" y="6757"/>
                  </a:lnTo>
                  <a:lnTo>
                    <a:pt x="79863" y="1269"/>
                  </a:lnTo>
                  <a:lnTo>
                    <a:pt x="57450" y="0"/>
                  </a:lnTo>
                  <a:lnTo>
                    <a:pt x="35791" y="3335"/>
                  </a:lnTo>
                  <a:lnTo>
                    <a:pt x="27441" y="8202"/>
                  </a:lnTo>
                  <a:lnTo>
                    <a:pt x="15044" y="22968"/>
                  </a:lnTo>
                  <a:lnTo>
                    <a:pt x="1488" y="56602"/>
                  </a:lnTo>
                  <a:lnTo>
                    <a:pt x="0" y="79574"/>
                  </a:lnTo>
                  <a:lnTo>
                    <a:pt x="4408" y="101483"/>
                  </a:lnTo>
                  <a:lnTo>
                    <a:pt x="20044" y="132378"/>
                  </a:lnTo>
                  <a:lnTo>
                    <a:pt x="32813" y="149127"/>
                  </a:lnTo>
                  <a:lnTo>
                    <a:pt x="58746" y="166122"/>
                  </a:lnTo>
                  <a:lnTo>
                    <a:pt x="78480" y="168414"/>
                  </a:lnTo>
                  <a:lnTo>
                    <a:pt x="106202" y="163128"/>
                  </a:lnTo>
                  <a:lnTo>
                    <a:pt x="130065" y="154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90547" y="515896"/>
              <a:ext cx="36832" cy="138320"/>
            </a:xfrm>
            <a:custGeom>
              <a:avLst/>
              <a:gdLst/>
              <a:ahLst/>
              <a:cxnLst/>
              <a:rect l="0" t="0" r="0" b="0"/>
              <a:pathLst>
                <a:path w="36832" h="138320">
                  <a:moveTo>
                    <a:pt x="15774" y="84228"/>
                  </a:moveTo>
                  <a:lnTo>
                    <a:pt x="10185" y="100995"/>
                  </a:lnTo>
                  <a:lnTo>
                    <a:pt x="12287" y="138319"/>
                  </a:lnTo>
                  <a:lnTo>
                    <a:pt x="11109" y="137836"/>
                  </a:lnTo>
                  <a:lnTo>
                    <a:pt x="9155" y="134005"/>
                  </a:lnTo>
                  <a:lnTo>
                    <a:pt x="0" y="73987"/>
                  </a:lnTo>
                  <a:lnTo>
                    <a:pt x="1872" y="36610"/>
                  </a:lnTo>
                  <a:lnTo>
                    <a:pt x="6506" y="26746"/>
                  </a:lnTo>
                  <a:lnTo>
                    <a:pt x="368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76148" y="503182"/>
              <a:ext cx="85349" cy="170642"/>
            </a:xfrm>
            <a:custGeom>
              <a:avLst/>
              <a:gdLst/>
              <a:ahLst/>
              <a:cxnLst/>
              <a:rect l="0" t="0" r="0" b="0"/>
              <a:pathLst>
                <a:path w="85349" h="170642">
                  <a:moveTo>
                    <a:pt x="9158" y="75885"/>
                  </a:moveTo>
                  <a:lnTo>
                    <a:pt x="51849" y="72765"/>
                  </a:lnTo>
                  <a:lnTo>
                    <a:pt x="62185" y="70296"/>
                  </a:lnTo>
                  <a:lnTo>
                    <a:pt x="70246" y="65140"/>
                  </a:lnTo>
                  <a:lnTo>
                    <a:pt x="82321" y="50052"/>
                  </a:lnTo>
                  <a:lnTo>
                    <a:pt x="85348" y="31648"/>
                  </a:lnTo>
                  <a:lnTo>
                    <a:pt x="84518" y="21827"/>
                  </a:lnTo>
                  <a:lnTo>
                    <a:pt x="80455" y="14110"/>
                  </a:lnTo>
                  <a:lnTo>
                    <a:pt x="66581" y="2416"/>
                  </a:lnTo>
                  <a:lnTo>
                    <a:pt x="57969" y="0"/>
                  </a:lnTo>
                  <a:lnTo>
                    <a:pt x="39040" y="434"/>
                  </a:lnTo>
                  <a:lnTo>
                    <a:pt x="22049" y="10766"/>
                  </a:lnTo>
                  <a:lnTo>
                    <a:pt x="14242" y="18434"/>
                  </a:lnTo>
                  <a:lnTo>
                    <a:pt x="5568" y="39433"/>
                  </a:lnTo>
                  <a:lnTo>
                    <a:pt x="0" y="91041"/>
                  </a:lnTo>
                  <a:lnTo>
                    <a:pt x="8597" y="115376"/>
                  </a:lnTo>
                  <a:lnTo>
                    <a:pt x="24116" y="135551"/>
                  </a:lnTo>
                  <a:lnTo>
                    <a:pt x="72329" y="1706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69284" y="525713"/>
              <a:ext cx="205577" cy="120771"/>
            </a:xfrm>
            <a:custGeom>
              <a:avLst/>
              <a:gdLst/>
              <a:ahLst/>
              <a:cxnLst/>
              <a:rect l="0" t="0" r="0" b="0"/>
              <a:pathLst>
                <a:path w="205577" h="120771">
                  <a:moveTo>
                    <a:pt x="100291" y="42825"/>
                  </a:moveTo>
                  <a:lnTo>
                    <a:pt x="70982" y="4452"/>
                  </a:lnTo>
                  <a:lnTo>
                    <a:pt x="62034" y="865"/>
                  </a:lnTo>
                  <a:lnTo>
                    <a:pt x="39614" y="0"/>
                  </a:lnTo>
                  <a:lnTo>
                    <a:pt x="20291" y="6634"/>
                  </a:lnTo>
                  <a:lnTo>
                    <a:pt x="11863" y="11679"/>
                  </a:lnTo>
                  <a:lnTo>
                    <a:pt x="6244" y="19721"/>
                  </a:lnTo>
                  <a:lnTo>
                    <a:pt x="0" y="41136"/>
                  </a:lnTo>
                  <a:lnTo>
                    <a:pt x="2075" y="73910"/>
                  </a:lnTo>
                  <a:lnTo>
                    <a:pt x="15688" y="105848"/>
                  </a:lnTo>
                  <a:lnTo>
                    <a:pt x="24002" y="112916"/>
                  </a:lnTo>
                  <a:lnTo>
                    <a:pt x="45718" y="120770"/>
                  </a:lnTo>
                  <a:lnTo>
                    <a:pt x="55720" y="119355"/>
                  </a:lnTo>
                  <a:lnTo>
                    <a:pt x="73073" y="108424"/>
                  </a:lnTo>
                  <a:lnTo>
                    <a:pt x="95996" y="88128"/>
                  </a:lnTo>
                  <a:lnTo>
                    <a:pt x="99767" y="80046"/>
                  </a:lnTo>
                  <a:lnTo>
                    <a:pt x="100838" y="61708"/>
                  </a:lnTo>
                  <a:lnTo>
                    <a:pt x="102996" y="58923"/>
                  </a:lnTo>
                  <a:lnTo>
                    <a:pt x="106773" y="60576"/>
                  </a:lnTo>
                  <a:lnTo>
                    <a:pt x="164457" y="102910"/>
                  </a:lnTo>
                  <a:lnTo>
                    <a:pt x="205576" y="1165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53734" y="484310"/>
              <a:ext cx="157704" cy="170697"/>
            </a:xfrm>
            <a:custGeom>
              <a:avLst/>
              <a:gdLst/>
              <a:ahLst/>
              <a:cxnLst/>
              <a:rect l="0" t="0" r="0" b="0"/>
              <a:pathLst>
                <a:path w="157704" h="170697">
                  <a:moveTo>
                    <a:pt x="94825" y="0"/>
                  </a:moveTo>
                  <a:lnTo>
                    <a:pt x="32733" y="14655"/>
                  </a:lnTo>
                  <a:lnTo>
                    <a:pt x="5977" y="30339"/>
                  </a:lnTo>
                  <a:lnTo>
                    <a:pt x="1668" y="37773"/>
                  </a:lnTo>
                  <a:lnTo>
                    <a:pt x="0" y="55393"/>
                  </a:lnTo>
                  <a:lnTo>
                    <a:pt x="3532" y="63835"/>
                  </a:lnTo>
                  <a:lnTo>
                    <a:pt x="16816" y="79454"/>
                  </a:lnTo>
                  <a:lnTo>
                    <a:pt x="37538" y="87956"/>
                  </a:lnTo>
                  <a:lnTo>
                    <a:pt x="95383" y="101097"/>
                  </a:lnTo>
                  <a:lnTo>
                    <a:pt x="121199" y="103424"/>
                  </a:lnTo>
                  <a:lnTo>
                    <a:pt x="142032" y="113817"/>
                  </a:lnTo>
                  <a:lnTo>
                    <a:pt x="150863" y="121501"/>
                  </a:lnTo>
                  <a:lnTo>
                    <a:pt x="155581" y="130134"/>
                  </a:lnTo>
                  <a:lnTo>
                    <a:pt x="157703" y="149085"/>
                  </a:lnTo>
                  <a:lnTo>
                    <a:pt x="154291" y="156712"/>
                  </a:lnTo>
                  <a:lnTo>
                    <a:pt x="141142" y="168306"/>
                  </a:lnTo>
                  <a:lnTo>
                    <a:pt x="132722" y="170696"/>
                  </a:lnTo>
                  <a:lnTo>
                    <a:pt x="69672" y="168807"/>
                  </a:lnTo>
                  <a:lnTo>
                    <a:pt x="5271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95111" y="470756"/>
              <a:ext cx="162551" cy="163671"/>
            </a:xfrm>
            <a:custGeom>
              <a:avLst/>
              <a:gdLst/>
              <a:ahLst/>
              <a:cxnLst/>
              <a:rect l="0" t="0" r="0" b="0"/>
              <a:pathLst>
                <a:path w="162551" h="163671">
                  <a:moveTo>
                    <a:pt x="21904" y="97782"/>
                  </a:moveTo>
                  <a:lnTo>
                    <a:pt x="59382" y="89449"/>
                  </a:lnTo>
                  <a:lnTo>
                    <a:pt x="110806" y="87688"/>
                  </a:lnTo>
                  <a:lnTo>
                    <a:pt x="146511" y="76204"/>
                  </a:lnTo>
                  <a:lnTo>
                    <a:pt x="154109" y="68189"/>
                  </a:lnTo>
                  <a:lnTo>
                    <a:pt x="162550" y="46805"/>
                  </a:lnTo>
                  <a:lnTo>
                    <a:pt x="161291" y="36891"/>
                  </a:lnTo>
                  <a:lnTo>
                    <a:pt x="150535" y="19637"/>
                  </a:lnTo>
                  <a:lnTo>
                    <a:pt x="134056" y="7289"/>
                  </a:lnTo>
                  <a:lnTo>
                    <a:pt x="124748" y="2358"/>
                  </a:lnTo>
                  <a:lnTo>
                    <a:pt x="101927" y="0"/>
                  </a:lnTo>
                  <a:lnTo>
                    <a:pt x="77357" y="4021"/>
                  </a:lnTo>
                  <a:lnTo>
                    <a:pt x="54739" y="13607"/>
                  </a:lnTo>
                  <a:lnTo>
                    <a:pt x="27864" y="37746"/>
                  </a:lnTo>
                  <a:lnTo>
                    <a:pt x="5083" y="67126"/>
                  </a:lnTo>
                  <a:lnTo>
                    <a:pt x="0" y="93906"/>
                  </a:lnTo>
                  <a:lnTo>
                    <a:pt x="2810" y="121796"/>
                  </a:lnTo>
                  <a:lnTo>
                    <a:pt x="11859" y="141990"/>
                  </a:lnTo>
                  <a:lnTo>
                    <a:pt x="29918" y="155645"/>
                  </a:lnTo>
                  <a:lnTo>
                    <a:pt x="41285" y="160924"/>
                  </a:lnTo>
                  <a:lnTo>
                    <a:pt x="66393" y="163670"/>
                  </a:lnTo>
                  <a:lnTo>
                    <a:pt x="116661" y="160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21181" y="2021169"/>
            <a:ext cx="5380063" cy="411091"/>
            <a:chOff x="621181" y="2021169"/>
            <a:chExt cx="5380063" cy="411091"/>
          </a:xfrm>
        </p:grpSpPr>
        <p:sp>
          <p:nvSpPr>
            <p:cNvPr id="32" name="Freeform 31"/>
            <p:cNvSpPr/>
            <p:nvPr/>
          </p:nvSpPr>
          <p:spPr>
            <a:xfrm>
              <a:off x="649124" y="2035132"/>
              <a:ext cx="343579" cy="323252"/>
            </a:xfrm>
            <a:custGeom>
              <a:avLst/>
              <a:gdLst/>
              <a:ahLst/>
              <a:cxnLst/>
              <a:rect l="0" t="0" r="0" b="0"/>
              <a:pathLst>
                <a:path w="343579" h="323252">
                  <a:moveTo>
                    <a:pt x="45756" y="323251"/>
                  </a:moveTo>
                  <a:lnTo>
                    <a:pt x="40167" y="261158"/>
                  </a:lnTo>
                  <a:lnTo>
                    <a:pt x="28968" y="209774"/>
                  </a:lnTo>
                  <a:lnTo>
                    <a:pt x="22423" y="151444"/>
                  </a:lnTo>
                  <a:lnTo>
                    <a:pt x="10212" y="89532"/>
                  </a:lnTo>
                  <a:lnTo>
                    <a:pt x="0" y="52010"/>
                  </a:lnTo>
                  <a:lnTo>
                    <a:pt x="44" y="41818"/>
                  </a:lnTo>
                  <a:lnTo>
                    <a:pt x="6332" y="24255"/>
                  </a:lnTo>
                  <a:lnTo>
                    <a:pt x="20046" y="11769"/>
                  </a:lnTo>
                  <a:lnTo>
                    <a:pt x="39009" y="3490"/>
                  </a:lnTo>
                  <a:lnTo>
                    <a:pt x="75992" y="0"/>
                  </a:lnTo>
                  <a:lnTo>
                    <a:pt x="138718" y="11780"/>
                  </a:lnTo>
                  <a:lnTo>
                    <a:pt x="196743" y="32352"/>
                  </a:lnTo>
                  <a:lnTo>
                    <a:pt x="247546" y="52013"/>
                  </a:lnTo>
                  <a:lnTo>
                    <a:pt x="285310" y="74428"/>
                  </a:lnTo>
                  <a:lnTo>
                    <a:pt x="306643" y="94510"/>
                  </a:lnTo>
                  <a:lnTo>
                    <a:pt x="336282" y="142410"/>
                  </a:lnTo>
                  <a:lnTo>
                    <a:pt x="341216" y="153558"/>
                  </a:lnTo>
                  <a:lnTo>
                    <a:pt x="343578" y="178422"/>
                  </a:lnTo>
                  <a:lnTo>
                    <a:pt x="339558" y="202730"/>
                  </a:lnTo>
                  <a:lnTo>
                    <a:pt x="329973" y="221333"/>
                  </a:lnTo>
                  <a:lnTo>
                    <a:pt x="267389" y="266778"/>
                  </a:lnTo>
                  <a:lnTo>
                    <a:pt x="235428" y="282472"/>
                  </a:lnTo>
                  <a:lnTo>
                    <a:pt x="184781" y="289849"/>
                  </a:lnTo>
                  <a:lnTo>
                    <a:pt x="132836" y="291307"/>
                  </a:lnTo>
                  <a:lnTo>
                    <a:pt x="98399" y="2916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094963" y="2242570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16020" y="216887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12348" y="2184338"/>
              <a:ext cx="106040" cy="142461"/>
            </a:xfrm>
            <a:custGeom>
              <a:avLst/>
              <a:gdLst/>
              <a:ahLst/>
              <a:cxnLst/>
              <a:rect l="0" t="0" r="0" b="0"/>
              <a:pathLst>
                <a:path w="106040" h="142461">
                  <a:moveTo>
                    <a:pt x="93185" y="5589"/>
                  </a:moveTo>
                  <a:lnTo>
                    <a:pt x="76418" y="0"/>
                  </a:lnTo>
                  <a:lnTo>
                    <a:pt x="43633" y="2113"/>
                  </a:lnTo>
                  <a:lnTo>
                    <a:pt x="9873" y="10148"/>
                  </a:lnTo>
                  <a:lnTo>
                    <a:pt x="3719" y="15648"/>
                  </a:lnTo>
                  <a:lnTo>
                    <a:pt x="785" y="22823"/>
                  </a:lnTo>
                  <a:lnTo>
                    <a:pt x="0" y="31117"/>
                  </a:lnTo>
                  <a:lnTo>
                    <a:pt x="2986" y="37815"/>
                  </a:lnTo>
                  <a:lnTo>
                    <a:pt x="15662" y="48378"/>
                  </a:lnTo>
                  <a:lnTo>
                    <a:pt x="70816" y="60054"/>
                  </a:lnTo>
                  <a:lnTo>
                    <a:pt x="81782" y="62956"/>
                  </a:lnTo>
                  <a:lnTo>
                    <a:pt x="90262" y="68400"/>
                  </a:lnTo>
                  <a:lnTo>
                    <a:pt x="102805" y="83808"/>
                  </a:lnTo>
                  <a:lnTo>
                    <a:pt x="106039" y="102354"/>
                  </a:lnTo>
                  <a:lnTo>
                    <a:pt x="105264" y="112213"/>
                  </a:lnTo>
                  <a:lnTo>
                    <a:pt x="100068" y="119956"/>
                  </a:lnTo>
                  <a:lnTo>
                    <a:pt x="81816" y="131678"/>
                  </a:lnTo>
                  <a:lnTo>
                    <a:pt x="40543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5937" y="2326798"/>
              <a:ext cx="94758" cy="42114"/>
            </a:xfrm>
            <a:custGeom>
              <a:avLst/>
              <a:gdLst/>
              <a:ahLst/>
              <a:cxnLst/>
              <a:rect l="0" t="0" r="0" b="0"/>
              <a:pathLst>
                <a:path w="94758" h="42114">
                  <a:moveTo>
                    <a:pt x="0" y="42113"/>
                  </a:moveTo>
                  <a:lnTo>
                    <a:pt x="52705" y="22985"/>
                  </a:lnTo>
                  <a:lnTo>
                    <a:pt x="80428" y="5233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15522" y="2173261"/>
              <a:ext cx="111111" cy="153538"/>
            </a:xfrm>
            <a:custGeom>
              <a:avLst/>
              <a:gdLst/>
              <a:ahLst/>
              <a:cxnLst/>
              <a:rect l="0" t="0" r="0" b="0"/>
              <a:pathLst>
                <a:path w="111111" h="153538">
                  <a:moveTo>
                    <a:pt x="79524" y="27194"/>
                  </a:moveTo>
                  <a:lnTo>
                    <a:pt x="85113" y="10427"/>
                  </a:lnTo>
                  <a:lnTo>
                    <a:pt x="82080" y="5488"/>
                  </a:lnTo>
                  <a:lnTo>
                    <a:pt x="66232" y="0"/>
                  </a:lnTo>
                  <a:lnTo>
                    <a:pt x="36591" y="2499"/>
                  </a:lnTo>
                  <a:lnTo>
                    <a:pt x="19109" y="10760"/>
                  </a:lnTo>
                  <a:lnTo>
                    <a:pt x="11171" y="16238"/>
                  </a:lnTo>
                  <a:lnTo>
                    <a:pt x="5880" y="25739"/>
                  </a:lnTo>
                  <a:lnTo>
                    <a:pt x="0" y="51894"/>
                  </a:lnTo>
                  <a:lnTo>
                    <a:pt x="2279" y="93914"/>
                  </a:lnTo>
                  <a:lnTo>
                    <a:pt x="10488" y="115729"/>
                  </a:lnTo>
                  <a:lnTo>
                    <a:pt x="15953" y="124822"/>
                  </a:lnTo>
                  <a:lnTo>
                    <a:pt x="31383" y="138045"/>
                  </a:lnTo>
                  <a:lnTo>
                    <a:pt x="51109" y="146651"/>
                  </a:lnTo>
                  <a:lnTo>
                    <a:pt x="111110" y="1535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92519" y="2215923"/>
              <a:ext cx="112158" cy="105764"/>
            </a:xfrm>
            <a:custGeom>
              <a:avLst/>
              <a:gdLst/>
              <a:ahLst/>
              <a:cxnLst/>
              <a:rect l="0" t="0" r="0" b="0"/>
              <a:pathLst>
                <a:path w="112158" h="105764">
                  <a:moveTo>
                    <a:pt x="60455" y="5590"/>
                  </a:moveTo>
                  <a:lnTo>
                    <a:pt x="43687" y="0"/>
                  </a:lnTo>
                  <a:lnTo>
                    <a:pt x="36408" y="694"/>
                  </a:lnTo>
                  <a:lnTo>
                    <a:pt x="22081" y="7703"/>
                  </a:lnTo>
                  <a:lnTo>
                    <a:pt x="11034" y="21737"/>
                  </a:lnTo>
                  <a:lnTo>
                    <a:pt x="3395" y="40842"/>
                  </a:lnTo>
                  <a:lnTo>
                    <a:pt x="0" y="64931"/>
                  </a:lnTo>
                  <a:lnTo>
                    <a:pt x="2604" y="75566"/>
                  </a:lnTo>
                  <a:lnTo>
                    <a:pt x="14856" y="93622"/>
                  </a:lnTo>
                  <a:lnTo>
                    <a:pt x="35120" y="103207"/>
                  </a:lnTo>
                  <a:lnTo>
                    <a:pt x="47074" y="105763"/>
                  </a:lnTo>
                  <a:lnTo>
                    <a:pt x="57383" y="105127"/>
                  </a:lnTo>
                  <a:lnTo>
                    <a:pt x="84241" y="93054"/>
                  </a:lnTo>
                  <a:lnTo>
                    <a:pt x="103782" y="81117"/>
                  </a:lnTo>
                  <a:lnTo>
                    <a:pt x="109226" y="73489"/>
                  </a:lnTo>
                  <a:lnTo>
                    <a:pt x="111687" y="64894"/>
                  </a:lnTo>
                  <a:lnTo>
                    <a:pt x="112157" y="55654"/>
                  </a:lnTo>
                  <a:lnTo>
                    <a:pt x="106440" y="39149"/>
                  </a:lnTo>
                  <a:lnTo>
                    <a:pt x="96100" y="25184"/>
                  </a:lnTo>
                  <a:lnTo>
                    <a:pt x="70983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68787" y="2210984"/>
              <a:ext cx="105286" cy="105483"/>
            </a:xfrm>
            <a:custGeom>
              <a:avLst/>
              <a:gdLst/>
              <a:ahLst/>
              <a:cxnLst/>
              <a:rect l="0" t="0" r="0" b="0"/>
              <a:pathLst>
                <a:path w="105286" h="105483">
                  <a:moveTo>
                    <a:pt x="0" y="21057"/>
                  </a:moveTo>
                  <a:lnTo>
                    <a:pt x="3120" y="63749"/>
                  </a:lnTo>
                  <a:lnTo>
                    <a:pt x="9575" y="83315"/>
                  </a:lnTo>
                  <a:lnTo>
                    <a:pt x="20244" y="99810"/>
                  </a:lnTo>
                  <a:lnTo>
                    <a:pt x="28704" y="103975"/>
                  </a:lnTo>
                  <a:lnTo>
                    <a:pt x="50582" y="105482"/>
                  </a:lnTo>
                  <a:lnTo>
                    <a:pt x="69664" y="99134"/>
                  </a:lnTo>
                  <a:lnTo>
                    <a:pt x="78028" y="94165"/>
                  </a:lnTo>
                  <a:lnTo>
                    <a:pt x="90441" y="79286"/>
                  </a:lnTo>
                  <a:lnTo>
                    <a:pt x="98688" y="598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26715" y="2211016"/>
              <a:ext cx="105286" cy="105254"/>
            </a:xfrm>
            <a:custGeom>
              <a:avLst/>
              <a:gdLst/>
              <a:ahLst/>
              <a:cxnLst/>
              <a:rect l="0" t="0" r="0" b="0"/>
              <a:pathLst>
                <a:path w="105286" h="105254">
                  <a:moveTo>
                    <a:pt x="0" y="42082"/>
                  </a:moveTo>
                  <a:lnTo>
                    <a:pt x="20243" y="86045"/>
                  </a:lnTo>
                  <a:lnTo>
                    <a:pt x="22854" y="88938"/>
                  </a:lnTo>
                  <a:lnTo>
                    <a:pt x="23425" y="87357"/>
                  </a:lnTo>
                  <a:lnTo>
                    <a:pt x="12130" y="24917"/>
                  </a:lnTo>
                  <a:lnTo>
                    <a:pt x="15106" y="15431"/>
                  </a:lnTo>
                  <a:lnTo>
                    <a:pt x="20599" y="7937"/>
                  </a:lnTo>
                  <a:lnTo>
                    <a:pt x="27770" y="1771"/>
                  </a:lnTo>
                  <a:lnTo>
                    <a:pt x="34891" y="0"/>
                  </a:lnTo>
                  <a:lnTo>
                    <a:pt x="41978" y="1159"/>
                  </a:lnTo>
                  <a:lnTo>
                    <a:pt x="56091" y="8686"/>
                  </a:lnTo>
                  <a:lnTo>
                    <a:pt x="77191" y="27248"/>
                  </a:lnTo>
                  <a:lnTo>
                    <a:pt x="91239" y="44848"/>
                  </a:lnTo>
                  <a:lnTo>
                    <a:pt x="99042" y="67488"/>
                  </a:lnTo>
                  <a:lnTo>
                    <a:pt x="105285" y="105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74114" y="2042528"/>
              <a:ext cx="52643" cy="242156"/>
            </a:xfrm>
            <a:custGeom>
              <a:avLst/>
              <a:gdLst/>
              <a:ahLst/>
              <a:cxnLst/>
              <a:rect l="0" t="0" r="0" b="0"/>
              <a:pathLst>
                <a:path w="52643" h="242156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21330" y="165433"/>
                  </a:lnTo>
                  <a:lnTo>
                    <a:pt x="42138" y="225123"/>
                  </a:lnTo>
                  <a:lnTo>
                    <a:pt x="52642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32000" y="214781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14654"/>
                  </a:lnTo>
                  <a:lnTo>
                    <a:pt x="12153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1181" y="2368913"/>
              <a:ext cx="1537162" cy="21057"/>
            </a:xfrm>
            <a:custGeom>
              <a:avLst/>
              <a:gdLst/>
              <a:ahLst/>
              <a:cxnLst/>
              <a:rect l="0" t="0" r="0" b="0"/>
              <a:pathLst>
                <a:path w="1537162" h="21057">
                  <a:moveTo>
                    <a:pt x="1537161" y="10527"/>
                  </a:moveTo>
                  <a:lnTo>
                    <a:pt x="1483016" y="10527"/>
                  </a:lnTo>
                  <a:lnTo>
                    <a:pt x="1428069" y="10527"/>
                  </a:lnTo>
                  <a:lnTo>
                    <a:pt x="1372156" y="9357"/>
                  </a:lnTo>
                  <a:lnTo>
                    <a:pt x="1316050" y="2194"/>
                  </a:lnTo>
                  <a:lnTo>
                    <a:pt x="1254319" y="432"/>
                  </a:lnTo>
                  <a:lnTo>
                    <a:pt x="1203141" y="127"/>
                  </a:lnTo>
                  <a:lnTo>
                    <a:pt x="1145344" y="37"/>
                  </a:lnTo>
                  <a:lnTo>
                    <a:pt x="1083765" y="10"/>
                  </a:lnTo>
                  <a:lnTo>
                    <a:pt x="1021066" y="2"/>
                  </a:lnTo>
                  <a:lnTo>
                    <a:pt x="958034" y="0"/>
                  </a:lnTo>
                  <a:lnTo>
                    <a:pt x="895560" y="7234"/>
                  </a:lnTo>
                  <a:lnTo>
                    <a:pt x="841689" y="9551"/>
                  </a:lnTo>
                  <a:lnTo>
                    <a:pt x="780378" y="10334"/>
                  </a:lnTo>
                  <a:lnTo>
                    <a:pt x="731132" y="10470"/>
                  </a:lnTo>
                  <a:lnTo>
                    <a:pt x="672087" y="10510"/>
                  </a:lnTo>
                  <a:lnTo>
                    <a:pt x="616377" y="10522"/>
                  </a:lnTo>
                  <a:lnTo>
                    <a:pt x="561221" y="16115"/>
                  </a:lnTo>
                  <a:lnTo>
                    <a:pt x="504615" y="20080"/>
                  </a:lnTo>
                  <a:lnTo>
                    <a:pt x="444833" y="19597"/>
                  </a:lnTo>
                  <a:lnTo>
                    <a:pt x="384053" y="15785"/>
                  </a:lnTo>
                  <a:lnTo>
                    <a:pt x="359033" y="17543"/>
                  </a:lnTo>
                  <a:lnTo>
                    <a:pt x="304843" y="12260"/>
                  </a:lnTo>
                  <a:lnTo>
                    <a:pt x="266189" y="14160"/>
                  </a:lnTo>
                  <a:lnTo>
                    <a:pt x="216097" y="19693"/>
                  </a:lnTo>
                  <a:lnTo>
                    <a:pt x="158265" y="20652"/>
                  </a:lnTo>
                  <a:lnTo>
                    <a:pt x="112844" y="20876"/>
                  </a:lnTo>
                  <a:lnTo>
                    <a:pt x="50593" y="2100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68911" y="2179399"/>
              <a:ext cx="105287" cy="21057"/>
            </a:xfrm>
            <a:custGeom>
              <a:avLst/>
              <a:gdLst/>
              <a:ahLst/>
              <a:cxnLst/>
              <a:rect l="0" t="0" r="0" b="0"/>
              <a:pathLst>
                <a:path w="105287" h="21057">
                  <a:moveTo>
                    <a:pt x="105286" y="0"/>
                  </a:moveTo>
                  <a:lnTo>
                    <a:pt x="50241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52876" y="2021169"/>
              <a:ext cx="226689" cy="358272"/>
            </a:xfrm>
            <a:custGeom>
              <a:avLst/>
              <a:gdLst/>
              <a:ahLst/>
              <a:cxnLst/>
              <a:rect l="0" t="0" r="0" b="0"/>
              <a:pathLst>
                <a:path w="226689" h="358272">
                  <a:moveTo>
                    <a:pt x="5590" y="358271"/>
                  </a:moveTo>
                  <a:lnTo>
                    <a:pt x="0" y="341503"/>
                  </a:lnTo>
                  <a:lnTo>
                    <a:pt x="376" y="323913"/>
                  </a:lnTo>
                  <a:lnTo>
                    <a:pt x="4560" y="272845"/>
                  </a:lnTo>
                  <a:lnTo>
                    <a:pt x="12622" y="222074"/>
                  </a:lnTo>
                  <a:lnTo>
                    <a:pt x="18547" y="165078"/>
                  </a:lnTo>
                  <a:lnTo>
                    <a:pt x="25047" y="103430"/>
                  </a:lnTo>
                  <a:lnTo>
                    <a:pt x="27500" y="47363"/>
                  </a:lnTo>
                  <a:lnTo>
                    <a:pt x="32095" y="23558"/>
                  </a:lnTo>
                  <a:lnTo>
                    <a:pt x="37298" y="14636"/>
                  </a:lnTo>
                  <a:lnTo>
                    <a:pt x="52438" y="1604"/>
                  </a:lnTo>
                  <a:lnTo>
                    <a:pt x="60218" y="0"/>
                  </a:lnTo>
                  <a:lnTo>
                    <a:pt x="67745" y="1271"/>
                  </a:lnTo>
                  <a:lnTo>
                    <a:pt x="75103" y="4457"/>
                  </a:lnTo>
                  <a:lnTo>
                    <a:pt x="96636" y="25710"/>
                  </a:lnTo>
                  <a:lnTo>
                    <a:pt x="131905" y="77694"/>
                  </a:lnTo>
                  <a:lnTo>
                    <a:pt x="167023" y="137442"/>
                  </a:lnTo>
                  <a:lnTo>
                    <a:pt x="196532" y="198761"/>
                  </a:lnTo>
                  <a:lnTo>
                    <a:pt x="215886" y="252778"/>
                  </a:lnTo>
                  <a:lnTo>
                    <a:pt x="226688" y="2845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11109" y="223204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7411" y="3120"/>
                  </a:lnTo>
                  <a:lnTo>
                    <a:pt x="15913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42735" y="2212104"/>
              <a:ext cx="242157" cy="106763"/>
            </a:xfrm>
            <a:custGeom>
              <a:avLst/>
              <a:gdLst/>
              <a:ahLst/>
              <a:cxnLst/>
              <a:rect l="0" t="0" r="0" b="0"/>
              <a:pathLst>
                <a:path w="242157" h="106763">
                  <a:moveTo>
                    <a:pt x="0" y="51522"/>
                  </a:moveTo>
                  <a:lnTo>
                    <a:pt x="3120" y="94214"/>
                  </a:lnTo>
                  <a:lnTo>
                    <a:pt x="5590" y="104550"/>
                  </a:lnTo>
                  <a:lnTo>
                    <a:pt x="7236" y="106762"/>
                  </a:lnTo>
                  <a:lnTo>
                    <a:pt x="9066" y="96740"/>
                  </a:lnTo>
                  <a:lnTo>
                    <a:pt x="13456" y="39092"/>
                  </a:lnTo>
                  <a:lnTo>
                    <a:pt x="15990" y="25688"/>
                  </a:lnTo>
                  <a:lnTo>
                    <a:pt x="21189" y="17922"/>
                  </a:lnTo>
                  <a:lnTo>
                    <a:pt x="28164" y="13914"/>
                  </a:lnTo>
                  <a:lnTo>
                    <a:pt x="36324" y="12412"/>
                  </a:lnTo>
                  <a:lnTo>
                    <a:pt x="45273" y="14921"/>
                  </a:lnTo>
                  <a:lnTo>
                    <a:pt x="95173" y="48046"/>
                  </a:lnTo>
                  <a:lnTo>
                    <a:pt x="109760" y="65185"/>
                  </a:lnTo>
                  <a:lnTo>
                    <a:pt x="115287" y="74669"/>
                  </a:lnTo>
                  <a:lnTo>
                    <a:pt x="118972" y="76312"/>
                  </a:lnTo>
                  <a:lnTo>
                    <a:pt x="121429" y="72728"/>
                  </a:lnTo>
                  <a:lnTo>
                    <a:pt x="135271" y="29099"/>
                  </a:lnTo>
                  <a:lnTo>
                    <a:pt x="146298" y="8801"/>
                  </a:lnTo>
                  <a:lnTo>
                    <a:pt x="154854" y="3154"/>
                  </a:lnTo>
                  <a:lnTo>
                    <a:pt x="176839" y="0"/>
                  </a:lnTo>
                  <a:lnTo>
                    <a:pt x="195969" y="5617"/>
                  </a:lnTo>
                  <a:lnTo>
                    <a:pt x="204346" y="10390"/>
                  </a:lnTo>
                  <a:lnTo>
                    <a:pt x="216773" y="25053"/>
                  </a:lnTo>
                  <a:lnTo>
                    <a:pt x="234282" y="63061"/>
                  </a:lnTo>
                  <a:lnTo>
                    <a:pt x="242156" y="104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345570" y="2189927"/>
              <a:ext cx="89285" cy="127756"/>
            </a:xfrm>
            <a:custGeom>
              <a:avLst/>
              <a:gdLst/>
              <a:ahLst/>
              <a:cxnLst/>
              <a:rect l="0" t="0" r="0" b="0"/>
              <a:pathLst>
                <a:path w="89285" h="127756">
                  <a:moveTo>
                    <a:pt x="76191" y="0"/>
                  </a:moveTo>
                  <a:lnTo>
                    <a:pt x="23164" y="14654"/>
                  </a:lnTo>
                  <a:lnTo>
                    <a:pt x="15103" y="21468"/>
                  </a:lnTo>
                  <a:lnTo>
                    <a:pt x="3027" y="41517"/>
                  </a:lnTo>
                  <a:lnTo>
                    <a:pt x="0" y="66025"/>
                  </a:lnTo>
                  <a:lnTo>
                    <a:pt x="3724" y="90176"/>
                  </a:lnTo>
                  <a:lnTo>
                    <a:pt x="13178" y="108708"/>
                  </a:lnTo>
                  <a:lnTo>
                    <a:pt x="28298" y="121624"/>
                  </a:lnTo>
                  <a:lnTo>
                    <a:pt x="37244" y="126706"/>
                  </a:lnTo>
                  <a:lnTo>
                    <a:pt x="46717" y="127755"/>
                  </a:lnTo>
                  <a:lnTo>
                    <a:pt x="66601" y="122681"/>
                  </a:lnTo>
                  <a:lnTo>
                    <a:pt x="80897" y="109507"/>
                  </a:lnTo>
                  <a:lnTo>
                    <a:pt x="86348" y="101081"/>
                  </a:lnTo>
                  <a:lnTo>
                    <a:pt x="89284" y="82359"/>
                  </a:lnTo>
                  <a:lnTo>
                    <a:pt x="81637" y="41745"/>
                  </a:lnTo>
                  <a:lnTo>
                    <a:pt x="72372" y="27132"/>
                  </a:lnTo>
                  <a:lnTo>
                    <a:pt x="55134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95461" y="2210984"/>
              <a:ext cx="105286" cy="114563"/>
            </a:xfrm>
            <a:custGeom>
              <a:avLst/>
              <a:gdLst/>
              <a:ahLst/>
              <a:cxnLst/>
              <a:rect l="0" t="0" r="0" b="0"/>
              <a:pathLst>
                <a:path w="105286" h="114563">
                  <a:moveTo>
                    <a:pt x="0" y="0"/>
                  </a:moveTo>
                  <a:lnTo>
                    <a:pt x="5589" y="16768"/>
                  </a:lnTo>
                  <a:lnTo>
                    <a:pt x="5214" y="34358"/>
                  </a:lnTo>
                  <a:lnTo>
                    <a:pt x="3487" y="53875"/>
                  </a:lnTo>
                  <a:lnTo>
                    <a:pt x="10262" y="84593"/>
                  </a:lnTo>
                  <a:lnTo>
                    <a:pt x="20548" y="105447"/>
                  </a:lnTo>
                  <a:lnTo>
                    <a:pt x="27737" y="111242"/>
                  </a:lnTo>
                  <a:lnTo>
                    <a:pt x="36039" y="113936"/>
                  </a:lnTo>
                  <a:lnTo>
                    <a:pt x="45083" y="114562"/>
                  </a:lnTo>
                  <a:lnTo>
                    <a:pt x="61371" y="109018"/>
                  </a:lnTo>
                  <a:lnTo>
                    <a:pt x="68990" y="104264"/>
                  </a:lnTo>
                  <a:lnTo>
                    <a:pt x="80575" y="89624"/>
                  </a:lnTo>
                  <a:lnTo>
                    <a:pt x="97544" y="5162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60310" y="2231800"/>
              <a:ext cx="140478" cy="116055"/>
            </a:xfrm>
            <a:custGeom>
              <a:avLst/>
              <a:gdLst/>
              <a:ahLst/>
              <a:cxnLst/>
              <a:rect l="0" t="0" r="0" b="0"/>
              <a:pathLst>
                <a:path w="140478" h="116055">
                  <a:moveTo>
                    <a:pt x="14135" y="21298"/>
                  </a:moveTo>
                  <a:lnTo>
                    <a:pt x="32094" y="75173"/>
                  </a:lnTo>
                  <a:lnTo>
                    <a:pt x="38884" y="95545"/>
                  </a:lnTo>
                  <a:lnTo>
                    <a:pt x="38823" y="100042"/>
                  </a:lnTo>
                  <a:lnTo>
                    <a:pt x="36443" y="100700"/>
                  </a:lnTo>
                  <a:lnTo>
                    <a:pt x="27559" y="95192"/>
                  </a:lnTo>
                  <a:lnTo>
                    <a:pt x="15812" y="84946"/>
                  </a:lnTo>
                  <a:lnTo>
                    <a:pt x="1634" y="60434"/>
                  </a:lnTo>
                  <a:lnTo>
                    <a:pt x="0" y="41031"/>
                  </a:lnTo>
                  <a:lnTo>
                    <a:pt x="4343" y="21880"/>
                  </a:lnTo>
                  <a:lnTo>
                    <a:pt x="14073" y="5569"/>
                  </a:lnTo>
                  <a:lnTo>
                    <a:pt x="21112" y="1453"/>
                  </a:lnTo>
                  <a:lnTo>
                    <a:pt x="38293" y="0"/>
                  </a:lnTo>
                  <a:lnTo>
                    <a:pt x="67697" y="5759"/>
                  </a:lnTo>
                  <a:lnTo>
                    <a:pt x="93046" y="20463"/>
                  </a:lnTo>
                  <a:lnTo>
                    <a:pt x="104969" y="36135"/>
                  </a:lnTo>
                  <a:lnTo>
                    <a:pt x="129604" y="92256"/>
                  </a:lnTo>
                  <a:lnTo>
                    <a:pt x="140477" y="1160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855625" y="2021471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331" y="147997"/>
                  </a:lnTo>
                  <a:lnTo>
                    <a:pt x="13527" y="206529"/>
                  </a:lnTo>
                  <a:lnTo>
                    <a:pt x="17808" y="260291"/>
                  </a:lnTo>
                  <a:lnTo>
                    <a:pt x="21773" y="306613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58673" y="2179399"/>
              <a:ext cx="200043" cy="21057"/>
            </a:xfrm>
            <a:custGeom>
              <a:avLst/>
              <a:gdLst/>
              <a:ahLst/>
              <a:cxnLst/>
              <a:rect l="0" t="0" r="0" b="0"/>
              <a:pathLst>
                <a:path w="200043" h="21057">
                  <a:moveTo>
                    <a:pt x="200042" y="0"/>
                  </a:moveTo>
                  <a:lnTo>
                    <a:pt x="151111" y="3119"/>
                  </a:lnTo>
                  <a:lnTo>
                    <a:pt x="103266" y="8333"/>
                  </a:lnTo>
                  <a:lnTo>
                    <a:pt x="52044" y="1299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71085" y="2247509"/>
              <a:ext cx="114638" cy="134808"/>
            </a:xfrm>
            <a:custGeom>
              <a:avLst/>
              <a:gdLst/>
              <a:ahLst/>
              <a:cxnLst/>
              <a:rect l="0" t="0" r="0" b="0"/>
              <a:pathLst>
                <a:path w="114638" h="134808">
                  <a:moveTo>
                    <a:pt x="92956" y="5589"/>
                  </a:moveTo>
                  <a:lnTo>
                    <a:pt x="76189" y="0"/>
                  </a:lnTo>
                  <a:lnTo>
                    <a:pt x="58598" y="375"/>
                  </a:lnTo>
                  <a:lnTo>
                    <a:pt x="39081" y="5611"/>
                  </a:lnTo>
                  <a:lnTo>
                    <a:pt x="18709" y="15738"/>
                  </a:lnTo>
                  <a:lnTo>
                    <a:pt x="11872" y="24053"/>
                  </a:lnTo>
                  <a:lnTo>
                    <a:pt x="4276" y="45771"/>
                  </a:lnTo>
                  <a:lnTo>
                    <a:pt x="0" y="84305"/>
                  </a:lnTo>
                  <a:lnTo>
                    <a:pt x="5239" y="105305"/>
                  </a:lnTo>
                  <a:lnTo>
                    <a:pt x="9912" y="114180"/>
                  </a:lnTo>
                  <a:lnTo>
                    <a:pt x="24462" y="127161"/>
                  </a:lnTo>
                  <a:lnTo>
                    <a:pt x="33256" y="132261"/>
                  </a:lnTo>
                  <a:lnTo>
                    <a:pt x="52385" y="134807"/>
                  </a:lnTo>
                  <a:lnTo>
                    <a:pt x="71415" y="130870"/>
                  </a:lnTo>
                  <a:lnTo>
                    <a:pt x="87672" y="121321"/>
                  </a:lnTo>
                  <a:lnTo>
                    <a:pt x="109978" y="97202"/>
                  </a:lnTo>
                  <a:lnTo>
                    <a:pt x="113662" y="86551"/>
                  </a:lnTo>
                  <a:lnTo>
                    <a:pt x="114637" y="62239"/>
                  </a:lnTo>
                  <a:lnTo>
                    <a:pt x="103485" y="161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13610" y="2092927"/>
              <a:ext cx="118888" cy="275985"/>
            </a:xfrm>
            <a:custGeom>
              <a:avLst/>
              <a:gdLst/>
              <a:ahLst/>
              <a:cxnLst/>
              <a:rect l="0" t="0" r="0" b="0"/>
              <a:pathLst>
                <a:path w="118888" h="275985">
                  <a:moveTo>
                    <a:pt x="87301" y="275984"/>
                  </a:moveTo>
                  <a:lnTo>
                    <a:pt x="59791" y="222110"/>
                  </a:lnTo>
                  <a:lnTo>
                    <a:pt x="41752" y="164948"/>
                  </a:lnTo>
                  <a:lnTo>
                    <a:pt x="15807" y="108158"/>
                  </a:lnTo>
                  <a:lnTo>
                    <a:pt x="0" y="59950"/>
                  </a:lnTo>
                  <a:lnTo>
                    <a:pt x="2097" y="36080"/>
                  </a:lnTo>
                  <a:lnTo>
                    <a:pt x="5932" y="24801"/>
                  </a:lnTo>
                  <a:lnTo>
                    <a:pt x="19552" y="9150"/>
                  </a:lnTo>
                  <a:lnTo>
                    <a:pt x="28097" y="3338"/>
                  </a:lnTo>
                  <a:lnTo>
                    <a:pt x="46950" y="0"/>
                  </a:lnTo>
                  <a:lnTo>
                    <a:pt x="87650" y="7390"/>
                  </a:lnTo>
                  <a:lnTo>
                    <a:pt x="118887" y="233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74570" y="226362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82726" y="0"/>
                  </a:lnTo>
                  <a:lnTo>
                    <a:pt x="27779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660349" y="2136422"/>
              <a:ext cx="266988" cy="295838"/>
            </a:xfrm>
            <a:custGeom>
              <a:avLst/>
              <a:gdLst/>
              <a:ahLst/>
              <a:cxnLst/>
              <a:rect l="0" t="0" r="0" b="0"/>
              <a:pathLst>
                <a:path w="266988" h="295838">
                  <a:moveTo>
                    <a:pt x="109060" y="211432"/>
                  </a:moveTo>
                  <a:lnTo>
                    <a:pt x="99485" y="187386"/>
                  </a:lnTo>
                  <a:lnTo>
                    <a:pt x="88816" y="173059"/>
                  </a:lnTo>
                  <a:lnTo>
                    <a:pt x="64068" y="157429"/>
                  </a:lnTo>
                  <a:lnTo>
                    <a:pt x="44610" y="155455"/>
                  </a:lnTo>
                  <a:lnTo>
                    <a:pt x="34508" y="156567"/>
                  </a:lnTo>
                  <a:lnTo>
                    <a:pt x="26603" y="160818"/>
                  </a:lnTo>
                  <a:lnTo>
                    <a:pt x="14701" y="174899"/>
                  </a:lnTo>
                  <a:lnTo>
                    <a:pt x="1423" y="202557"/>
                  </a:lnTo>
                  <a:lnTo>
                    <a:pt x="0" y="222696"/>
                  </a:lnTo>
                  <a:lnTo>
                    <a:pt x="8619" y="264220"/>
                  </a:lnTo>
                  <a:lnTo>
                    <a:pt x="23798" y="290114"/>
                  </a:lnTo>
                  <a:lnTo>
                    <a:pt x="31161" y="294303"/>
                  </a:lnTo>
                  <a:lnTo>
                    <a:pt x="48702" y="295837"/>
                  </a:lnTo>
                  <a:lnTo>
                    <a:pt x="65077" y="289500"/>
                  </a:lnTo>
                  <a:lnTo>
                    <a:pt x="80153" y="277715"/>
                  </a:lnTo>
                  <a:lnTo>
                    <a:pt x="100625" y="250179"/>
                  </a:lnTo>
                  <a:lnTo>
                    <a:pt x="118616" y="199546"/>
                  </a:lnTo>
                  <a:lnTo>
                    <a:pt x="133434" y="144484"/>
                  </a:lnTo>
                  <a:lnTo>
                    <a:pt x="138509" y="96969"/>
                  </a:lnTo>
                  <a:lnTo>
                    <a:pt x="140012" y="45846"/>
                  </a:lnTo>
                  <a:lnTo>
                    <a:pt x="134869" y="4832"/>
                  </a:lnTo>
                  <a:lnTo>
                    <a:pt x="130945" y="0"/>
                  </a:lnTo>
                  <a:lnTo>
                    <a:pt x="125990" y="287"/>
                  </a:lnTo>
                  <a:lnTo>
                    <a:pt x="120347" y="3989"/>
                  </a:lnTo>
                  <a:lnTo>
                    <a:pt x="114077" y="23699"/>
                  </a:lnTo>
                  <a:lnTo>
                    <a:pt x="110051" y="78423"/>
                  </a:lnTo>
                  <a:lnTo>
                    <a:pt x="110426" y="140359"/>
                  </a:lnTo>
                  <a:lnTo>
                    <a:pt x="120551" y="191934"/>
                  </a:lnTo>
                  <a:lnTo>
                    <a:pt x="133817" y="241246"/>
                  </a:lnTo>
                  <a:lnTo>
                    <a:pt x="136093" y="244176"/>
                  </a:lnTo>
                  <a:lnTo>
                    <a:pt x="137610" y="241451"/>
                  </a:lnTo>
                  <a:lnTo>
                    <a:pt x="145635" y="209043"/>
                  </a:lnTo>
                  <a:lnTo>
                    <a:pt x="150991" y="201651"/>
                  </a:lnTo>
                  <a:lnTo>
                    <a:pt x="166300" y="190317"/>
                  </a:lnTo>
                  <a:lnTo>
                    <a:pt x="225277" y="166112"/>
                  </a:lnTo>
                  <a:lnTo>
                    <a:pt x="256579" y="149781"/>
                  </a:lnTo>
                  <a:lnTo>
                    <a:pt x="262388" y="141086"/>
                  </a:lnTo>
                  <a:lnTo>
                    <a:pt x="265723" y="118946"/>
                  </a:lnTo>
                  <a:lnTo>
                    <a:pt x="261465" y="111170"/>
                  </a:lnTo>
                  <a:lnTo>
                    <a:pt x="253947" y="105987"/>
                  </a:lnTo>
                  <a:lnTo>
                    <a:pt x="244256" y="102531"/>
                  </a:lnTo>
                  <a:lnTo>
                    <a:pt x="234286" y="102566"/>
                  </a:lnTo>
                  <a:lnTo>
                    <a:pt x="213849" y="108845"/>
                  </a:lnTo>
                  <a:lnTo>
                    <a:pt x="196187" y="122554"/>
                  </a:lnTo>
                  <a:lnTo>
                    <a:pt x="188202" y="131123"/>
                  </a:lnTo>
                  <a:lnTo>
                    <a:pt x="184048" y="141515"/>
                  </a:lnTo>
                  <a:lnTo>
                    <a:pt x="182552" y="165540"/>
                  </a:lnTo>
                  <a:lnTo>
                    <a:pt x="188287" y="205374"/>
                  </a:lnTo>
                  <a:lnTo>
                    <a:pt x="197305" y="226677"/>
                  </a:lnTo>
                  <a:lnTo>
                    <a:pt x="202985" y="235634"/>
                  </a:lnTo>
                  <a:lnTo>
                    <a:pt x="218655" y="248705"/>
                  </a:lnTo>
                  <a:lnTo>
                    <a:pt x="227747" y="253828"/>
                  </a:lnTo>
                  <a:lnTo>
                    <a:pt x="244088" y="256401"/>
                  </a:lnTo>
                  <a:lnTo>
                    <a:pt x="266987" y="253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993338" y="2251495"/>
              <a:ext cx="91927" cy="130876"/>
            </a:xfrm>
            <a:custGeom>
              <a:avLst/>
              <a:gdLst/>
              <a:ahLst/>
              <a:cxnLst/>
              <a:rect l="0" t="0" r="0" b="0"/>
              <a:pathLst>
                <a:path w="91927" h="130876">
                  <a:moveTo>
                    <a:pt x="91926" y="12131"/>
                  </a:moveTo>
                  <a:lnTo>
                    <a:pt x="75158" y="953"/>
                  </a:lnTo>
                  <a:lnTo>
                    <a:pt x="66710" y="0"/>
                  </a:lnTo>
                  <a:lnTo>
                    <a:pt x="47963" y="5180"/>
                  </a:lnTo>
                  <a:lnTo>
                    <a:pt x="23268" y="21250"/>
                  </a:lnTo>
                  <a:lnTo>
                    <a:pt x="11499" y="37241"/>
                  </a:lnTo>
                  <a:lnTo>
                    <a:pt x="3538" y="57216"/>
                  </a:lnTo>
                  <a:lnTo>
                    <a:pt x="0" y="81692"/>
                  </a:lnTo>
                  <a:lnTo>
                    <a:pt x="4667" y="101929"/>
                  </a:lnTo>
                  <a:lnTo>
                    <a:pt x="9186" y="110601"/>
                  </a:lnTo>
                  <a:lnTo>
                    <a:pt x="23567" y="123356"/>
                  </a:lnTo>
                  <a:lnTo>
                    <a:pt x="32316" y="128395"/>
                  </a:lnTo>
                  <a:lnTo>
                    <a:pt x="51394" y="130875"/>
                  </a:lnTo>
                  <a:lnTo>
                    <a:pt x="81397" y="1279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27378" y="2232041"/>
              <a:ext cx="84229" cy="143063"/>
            </a:xfrm>
            <a:custGeom>
              <a:avLst/>
              <a:gdLst/>
              <a:ahLst/>
              <a:cxnLst/>
              <a:rect l="0" t="0" r="0" b="0"/>
              <a:pathLst>
                <a:path w="84229" h="143063">
                  <a:moveTo>
                    <a:pt x="0" y="63171"/>
                  </a:moveTo>
                  <a:lnTo>
                    <a:pt x="8333" y="100649"/>
                  </a:lnTo>
                  <a:lnTo>
                    <a:pt x="11892" y="123112"/>
                  </a:lnTo>
                  <a:lnTo>
                    <a:pt x="21273" y="140894"/>
                  </a:lnTo>
                  <a:lnTo>
                    <a:pt x="23541" y="143062"/>
                  </a:lnTo>
                  <a:lnTo>
                    <a:pt x="23883" y="140999"/>
                  </a:lnTo>
                  <a:lnTo>
                    <a:pt x="12157" y="77648"/>
                  </a:lnTo>
                  <a:lnTo>
                    <a:pt x="16600" y="43284"/>
                  </a:lnTo>
                  <a:lnTo>
                    <a:pt x="21595" y="34705"/>
                  </a:lnTo>
                  <a:lnTo>
                    <a:pt x="36504" y="2205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84219" y="2227507"/>
              <a:ext cx="106584" cy="130877"/>
            </a:xfrm>
            <a:custGeom>
              <a:avLst/>
              <a:gdLst/>
              <a:ahLst/>
              <a:cxnLst/>
              <a:rect l="0" t="0" r="0" b="0"/>
              <a:pathLst>
                <a:path w="106584" h="130877">
                  <a:moveTo>
                    <a:pt x="1087" y="88762"/>
                  </a:moveTo>
                  <a:lnTo>
                    <a:pt x="17854" y="94351"/>
                  </a:lnTo>
                  <a:lnTo>
                    <a:pt x="35445" y="93976"/>
                  </a:lnTo>
                  <a:lnTo>
                    <a:pt x="75334" y="84203"/>
                  </a:lnTo>
                  <a:lnTo>
                    <a:pt x="100944" y="68824"/>
                  </a:lnTo>
                  <a:lnTo>
                    <a:pt x="105093" y="61432"/>
                  </a:lnTo>
                  <a:lnTo>
                    <a:pt x="106583" y="43860"/>
                  </a:lnTo>
                  <a:lnTo>
                    <a:pt x="100845" y="14236"/>
                  </a:lnTo>
                  <a:lnTo>
                    <a:pt x="94498" y="7493"/>
                  </a:lnTo>
                  <a:lnTo>
                    <a:pt x="74968" y="0"/>
                  </a:lnTo>
                  <a:lnTo>
                    <a:pt x="65549" y="341"/>
                  </a:lnTo>
                  <a:lnTo>
                    <a:pt x="48844" y="6960"/>
                  </a:lnTo>
                  <a:lnTo>
                    <a:pt x="26285" y="29430"/>
                  </a:lnTo>
                  <a:lnTo>
                    <a:pt x="4783" y="58314"/>
                  </a:lnTo>
                  <a:lnTo>
                    <a:pt x="0" y="81859"/>
                  </a:lnTo>
                  <a:lnTo>
                    <a:pt x="362" y="94688"/>
                  </a:lnTo>
                  <a:lnTo>
                    <a:pt x="4113" y="104411"/>
                  </a:lnTo>
                  <a:lnTo>
                    <a:pt x="17639" y="118334"/>
                  </a:lnTo>
                  <a:lnTo>
                    <a:pt x="32230" y="125302"/>
                  </a:lnTo>
                  <a:lnTo>
                    <a:pt x="53729" y="1308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464040" y="2273443"/>
              <a:ext cx="158178" cy="116527"/>
            </a:xfrm>
            <a:custGeom>
              <a:avLst/>
              <a:gdLst/>
              <a:ahLst/>
              <a:cxnLst/>
              <a:rect l="0" t="0" r="0" b="0"/>
              <a:pathLst>
                <a:path w="158178" h="116527">
                  <a:moveTo>
                    <a:pt x="95006" y="42826"/>
                  </a:moveTo>
                  <a:lnTo>
                    <a:pt x="77026" y="18779"/>
                  </a:lnTo>
                  <a:lnTo>
                    <a:pt x="60109" y="4453"/>
                  </a:lnTo>
                  <a:lnTo>
                    <a:pt x="50684" y="866"/>
                  </a:lnTo>
                  <a:lnTo>
                    <a:pt x="30854" y="0"/>
                  </a:lnTo>
                  <a:lnTo>
                    <a:pt x="21822" y="3747"/>
                  </a:lnTo>
                  <a:lnTo>
                    <a:pt x="5549" y="17269"/>
                  </a:lnTo>
                  <a:lnTo>
                    <a:pt x="1443" y="26958"/>
                  </a:lnTo>
                  <a:lnTo>
                    <a:pt x="0" y="50201"/>
                  </a:lnTo>
                  <a:lnTo>
                    <a:pt x="5765" y="84006"/>
                  </a:lnTo>
                  <a:lnTo>
                    <a:pt x="10946" y="92506"/>
                  </a:lnTo>
                  <a:lnTo>
                    <a:pt x="26060" y="105070"/>
                  </a:lnTo>
                  <a:lnTo>
                    <a:pt x="33835" y="106549"/>
                  </a:lnTo>
                  <a:lnTo>
                    <a:pt x="41357" y="105195"/>
                  </a:lnTo>
                  <a:lnTo>
                    <a:pt x="55954" y="97452"/>
                  </a:lnTo>
                  <a:lnTo>
                    <a:pt x="70241" y="86211"/>
                  </a:lnTo>
                  <a:lnTo>
                    <a:pt x="78150" y="67178"/>
                  </a:lnTo>
                  <a:lnTo>
                    <a:pt x="80259" y="55551"/>
                  </a:lnTo>
                  <a:lnTo>
                    <a:pt x="82835" y="51309"/>
                  </a:lnTo>
                  <a:lnTo>
                    <a:pt x="85722" y="51991"/>
                  </a:lnTo>
                  <a:lnTo>
                    <a:pt x="129360" y="101561"/>
                  </a:lnTo>
                  <a:lnTo>
                    <a:pt x="158177" y="1165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654989" y="2263626"/>
              <a:ext cx="93252" cy="112676"/>
            </a:xfrm>
            <a:custGeom>
              <a:avLst/>
              <a:gdLst/>
              <a:ahLst/>
              <a:cxnLst/>
              <a:rect l="0" t="0" r="0" b="0"/>
              <a:pathLst>
                <a:path w="93252" h="112676">
                  <a:moveTo>
                    <a:pt x="61985" y="0"/>
                  </a:moveTo>
                  <a:lnTo>
                    <a:pt x="19293" y="3120"/>
                  </a:lnTo>
                  <a:lnTo>
                    <a:pt x="8957" y="5590"/>
                  </a:lnTo>
                  <a:lnTo>
                    <a:pt x="3236" y="10746"/>
                  </a:lnTo>
                  <a:lnTo>
                    <a:pt x="592" y="17692"/>
                  </a:lnTo>
                  <a:lnTo>
                    <a:pt x="0" y="25833"/>
                  </a:lnTo>
                  <a:lnTo>
                    <a:pt x="3114" y="32430"/>
                  </a:lnTo>
                  <a:lnTo>
                    <a:pt x="15933" y="42880"/>
                  </a:lnTo>
                  <a:lnTo>
                    <a:pt x="73092" y="66440"/>
                  </a:lnTo>
                  <a:lnTo>
                    <a:pt x="87589" y="79832"/>
                  </a:lnTo>
                  <a:lnTo>
                    <a:pt x="93092" y="88317"/>
                  </a:lnTo>
                  <a:lnTo>
                    <a:pt x="93251" y="95143"/>
                  </a:lnTo>
                  <a:lnTo>
                    <a:pt x="89848" y="100863"/>
                  </a:lnTo>
                  <a:lnTo>
                    <a:pt x="84070" y="105847"/>
                  </a:lnTo>
                  <a:lnTo>
                    <a:pt x="65171" y="111384"/>
                  </a:lnTo>
                  <a:lnTo>
                    <a:pt x="44684" y="112675"/>
                  </a:lnTo>
                  <a:lnTo>
                    <a:pt x="19871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795486" y="2246964"/>
              <a:ext cx="205758" cy="173131"/>
            </a:xfrm>
            <a:custGeom>
              <a:avLst/>
              <a:gdLst/>
              <a:ahLst/>
              <a:cxnLst/>
              <a:rect l="0" t="0" r="0" b="0"/>
              <a:pathLst>
                <a:path w="205758" h="173131">
                  <a:moveTo>
                    <a:pt x="47830" y="69305"/>
                  </a:moveTo>
                  <a:lnTo>
                    <a:pt x="97382" y="54651"/>
                  </a:lnTo>
                  <a:lnTo>
                    <a:pt x="104262" y="49007"/>
                  </a:lnTo>
                  <a:lnTo>
                    <a:pt x="107678" y="41735"/>
                  </a:lnTo>
                  <a:lnTo>
                    <a:pt x="108785" y="33378"/>
                  </a:lnTo>
                  <a:lnTo>
                    <a:pt x="103777" y="17852"/>
                  </a:lnTo>
                  <a:lnTo>
                    <a:pt x="99166" y="10437"/>
                  </a:lnTo>
                  <a:lnTo>
                    <a:pt x="91413" y="5493"/>
                  </a:lnTo>
                  <a:lnTo>
                    <a:pt x="70319" y="0"/>
                  </a:lnTo>
                  <a:lnTo>
                    <a:pt x="37726" y="2497"/>
                  </a:lnTo>
                  <a:lnTo>
                    <a:pt x="19552" y="10757"/>
                  </a:lnTo>
                  <a:lnTo>
                    <a:pt x="11430" y="16235"/>
                  </a:lnTo>
                  <a:lnTo>
                    <a:pt x="6016" y="25736"/>
                  </a:lnTo>
                  <a:lnTo>
                    <a:pt x="0" y="51891"/>
                  </a:lnTo>
                  <a:lnTo>
                    <a:pt x="2203" y="93911"/>
                  </a:lnTo>
                  <a:lnTo>
                    <a:pt x="15853" y="130408"/>
                  </a:lnTo>
                  <a:lnTo>
                    <a:pt x="40305" y="157859"/>
                  </a:lnTo>
                  <a:lnTo>
                    <a:pt x="62813" y="167154"/>
                  </a:lnTo>
                  <a:lnTo>
                    <a:pt x="120979" y="173121"/>
                  </a:lnTo>
                  <a:lnTo>
                    <a:pt x="176879" y="173130"/>
                  </a:lnTo>
                  <a:lnTo>
                    <a:pt x="205757" y="164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68497" y="243772"/>
            <a:ext cx="2200457" cy="555700"/>
            <a:chOff x="368497" y="243772"/>
            <a:chExt cx="2200457" cy="555700"/>
          </a:xfrm>
        </p:grpSpPr>
        <p:sp>
          <p:nvSpPr>
            <p:cNvPr id="2" name="Freeform 1"/>
            <p:cNvSpPr/>
            <p:nvPr/>
          </p:nvSpPr>
          <p:spPr>
            <a:xfrm>
              <a:off x="533934" y="294797"/>
              <a:ext cx="13548" cy="379027"/>
            </a:xfrm>
            <a:custGeom>
              <a:avLst/>
              <a:gdLst/>
              <a:ahLst/>
              <a:cxnLst/>
              <a:rect l="0" t="0" r="0" b="0"/>
              <a:pathLst>
                <a:path w="13548" h="379027">
                  <a:moveTo>
                    <a:pt x="13547" y="0"/>
                  </a:moveTo>
                  <a:lnTo>
                    <a:pt x="2369" y="22357"/>
                  </a:lnTo>
                  <a:lnTo>
                    <a:pt x="0" y="45812"/>
                  </a:lnTo>
                  <a:lnTo>
                    <a:pt x="2423" y="104586"/>
                  </a:lnTo>
                  <a:lnTo>
                    <a:pt x="2842" y="160840"/>
                  </a:lnTo>
                  <a:lnTo>
                    <a:pt x="2966" y="216373"/>
                  </a:lnTo>
                  <a:lnTo>
                    <a:pt x="3003" y="269871"/>
                  </a:lnTo>
                  <a:lnTo>
                    <a:pt x="4186" y="330775"/>
                  </a:lnTo>
                  <a:lnTo>
                    <a:pt x="13547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243772"/>
              <a:ext cx="361111" cy="219482"/>
            </a:xfrm>
            <a:custGeom>
              <a:avLst/>
              <a:gdLst/>
              <a:ahLst/>
              <a:cxnLst/>
              <a:rect l="0" t="0" r="0" b="0"/>
              <a:pathLst>
                <a:path w="361111" h="219482">
                  <a:moveTo>
                    <a:pt x="0" y="93139"/>
                  </a:moveTo>
                  <a:lnTo>
                    <a:pt x="17981" y="69093"/>
                  </a:lnTo>
                  <a:lnTo>
                    <a:pt x="64152" y="33546"/>
                  </a:lnTo>
                  <a:lnTo>
                    <a:pt x="127395" y="9845"/>
                  </a:lnTo>
                  <a:lnTo>
                    <a:pt x="182702" y="647"/>
                  </a:lnTo>
                  <a:lnTo>
                    <a:pt x="237517" y="0"/>
                  </a:lnTo>
                  <a:lnTo>
                    <a:pt x="271197" y="8091"/>
                  </a:lnTo>
                  <a:lnTo>
                    <a:pt x="307250" y="34312"/>
                  </a:lnTo>
                  <a:lnTo>
                    <a:pt x="342231" y="72940"/>
                  </a:lnTo>
                  <a:lnTo>
                    <a:pt x="358895" y="103922"/>
                  </a:lnTo>
                  <a:lnTo>
                    <a:pt x="361110" y="127957"/>
                  </a:lnTo>
                  <a:lnTo>
                    <a:pt x="357025" y="151898"/>
                  </a:lnTo>
                  <a:lnTo>
                    <a:pt x="347411" y="170337"/>
                  </a:lnTo>
                  <a:lnTo>
                    <a:pt x="332219" y="183212"/>
                  </a:lnTo>
                  <a:lnTo>
                    <a:pt x="276416" y="204827"/>
                  </a:lnTo>
                  <a:lnTo>
                    <a:pt x="232155" y="216240"/>
                  </a:lnTo>
                  <a:lnTo>
                    <a:pt x="200041" y="2194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937" y="494839"/>
              <a:ext cx="105286" cy="118411"/>
            </a:xfrm>
            <a:custGeom>
              <a:avLst/>
              <a:gdLst/>
              <a:ahLst/>
              <a:cxnLst/>
              <a:rect l="0" t="0" r="0" b="0"/>
              <a:pathLst>
                <a:path w="105286" h="118411">
                  <a:moveTo>
                    <a:pt x="0" y="63171"/>
                  </a:moveTo>
                  <a:lnTo>
                    <a:pt x="3120" y="105863"/>
                  </a:lnTo>
                  <a:lnTo>
                    <a:pt x="5590" y="116198"/>
                  </a:lnTo>
                  <a:lnTo>
                    <a:pt x="7236" y="118410"/>
                  </a:lnTo>
                  <a:lnTo>
                    <a:pt x="18645" y="63827"/>
                  </a:lnTo>
                  <a:lnTo>
                    <a:pt x="25055" y="37336"/>
                  </a:lnTo>
                  <a:lnTo>
                    <a:pt x="38042" y="16204"/>
                  </a:lnTo>
                  <a:lnTo>
                    <a:pt x="46418" y="7293"/>
                  </a:lnTo>
                  <a:lnTo>
                    <a:pt x="55512" y="252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91894" y="529351"/>
              <a:ext cx="135747" cy="121584"/>
            </a:xfrm>
            <a:custGeom>
              <a:avLst/>
              <a:gdLst/>
              <a:ahLst/>
              <a:cxnLst/>
              <a:rect l="0" t="0" r="0" b="0"/>
              <a:pathLst>
                <a:path w="135747" h="121584">
                  <a:moveTo>
                    <a:pt x="87256" y="18130"/>
                  </a:moveTo>
                  <a:lnTo>
                    <a:pt x="76077" y="6952"/>
                  </a:lnTo>
                  <a:lnTo>
                    <a:pt x="58111" y="1464"/>
                  </a:lnTo>
                  <a:lnTo>
                    <a:pt x="46769" y="0"/>
                  </a:lnTo>
                  <a:lnTo>
                    <a:pt x="36868" y="2534"/>
                  </a:lnTo>
                  <a:lnTo>
                    <a:pt x="19628" y="14708"/>
                  </a:lnTo>
                  <a:lnTo>
                    <a:pt x="2357" y="41293"/>
                  </a:lnTo>
                  <a:lnTo>
                    <a:pt x="0" y="61180"/>
                  </a:lnTo>
                  <a:lnTo>
                    <a:pt x="8019" y="102543"/>
                  </a:lnTo>
                  <a:lnTo>
                    <a:pt x="14544" y="109501"/>
                  </a:lnTo>
                  <a:lnTo>
                    <a:pt x="34272" y="117231"/>
                  </a:lnTo>
                  <a:lnTo>
                    <a:pt x="71687" y="121583"/>
                  </a:lnTo>
                  <a:lnTo>
                    <a:pt x="82726" y="118684"/>
                  </a:lnTo>
                  <a:lnTo>
                    <a:pt x="109440" y="99007"/>
                  </a:lnTo>
                  <a:lnTo>
                    <a:pt x="124802" y="84881"/>
                  </a:lnTo>
                  <a:lnTo>
                    <a:pt x="133189" y="64565"/>
                  </a:lnTo>
                  <a:lnTo>
                    <a:pt x="135746" y="43447"/>
                  </a:lnTo>
                  <a:lnTo>
                    <a:pt x="129370" y="181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95143" y="523606"/>
              <a:ext cx="112782" cy="275866"/>
            </a:xfrm>
            <a:custGeom>
              <a:avLst/>
              <a:gdLst/>
              <a:ahLst/>
              <a:cxnLst/>
              <a:rect l="0" t="0" r="0" b="0"/>
              <a:pathLst>
                <a:path w="112782" h="275866">
                  <a:moveTo>
                    <a:pt x="10349" y="97575"/>
                  </a:moveTo>
                  <a:lnTo>
                    <a:pt x="13468" y="140267"/>
                  </a:lnTo>
                  <a:lnTo>
                    <a:pt x="21071" y="200813"/>
                  </a:lnTo>
                  <a:lnTo>
                    <a:pt x="32137" y="255791"/>
                  </a:lnTo>
                  <a:lnTo>
                    <a:pt x="36410" y="275518"/>
                  </a:lnTo>
                  <a:lnTo>
                    <a:pt x="35912" y="275865"/>
                  </a:lnTo>
                  <a:lnTo>
                    <a:pt x="17015" y="217055"/>
                  </a:lnTo>
                  <a:lnTo>
                    <a:pt x="4430" y="163593"/>
                  </a:lnTo>
                  <a:lnTo>
                    <a:pt x="731" y="107973"/>
                  </a:lnTo>
                  <a:lnTo>
                    <a:pt x="0" y="51926"/>
                  </a:lnTo>
                  <a:lnTo>
                    <a:pt x="6139" y="30103"/>
                  </a:lnTo>
                  <a:lnTo>
                    <a:pt x="11052" y="21008"/>
                  </a:lnTo>
                  <a:lnTo>
                    <a:pt x="25869" y="7783"/>
                  </a:lnTo>
                  <a:lnTo>
                    <a:pt x="34734" y="2619"/>
                  </a:lnTo>
                  <a:lnTo>
                    <a:pt x="53942" y="0"/>
                  </a:lnTo>
                  <a:lnTo>
                    <a:pt x="73007" y="3905"/>
                  </a:lnTo>
                  <a:lnTo>
                    <a:pt x="89280" y="13440"/>
                  </a:lnTo>
                  <a:lnTo>
                    <a:pt x="101191" y="28596"/>
                  </a:lnTo>
                  <a:lnTo>
                    <a:pt x="109215" y="48200"/>
                  </a:lnTo>
                  <a:lnTo>
                    <a:pt x="112781" y="72511"/>
                  </a:lnTo>
                  <a:lnTo>
                    <a:pt x="108127" y="92675"/>
                  </a:lnTo>
                  <a:lnTo>
                    <a:pt x="103610" y="101327"/>
                  </a:lnTo>
                  <a:lnTo>
                    <a:pt x="89233" y="114060"/>
                  </a:lnTo>
                  <a:lnTo>
                    <a:pt x="80486" y="119094"/>
                  </a:lnTo>
                  <a:lnTo>
                    <a:pt x="72315" y="121279"/>
                  </a:lnTo>
                  <a:lnTo>
                    <a:pt x="41934" y="1186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65816" y="541892"/>
              <a:ext cx="119005" cy="135828"/>
            </a:xfrm>
            <a:custGeom>
              <a:avLst/>
              <a:gdLst/>
              <a:ahLst/>
              <a:cxnLst/>
              <a:rect l="0" t="0" r="0" b="0"/>
              <a:pathLst>
                <a:path w="119005" h="135828">
                  <a:moveTo>
                    <a:pt x="81831" y="5589"/>
                  </a:moveTo>
                  <a:lnTo>
                    <a:pt x="65064" y="0"/>
                  </a:lnTo>
                  <a:lnTo>
                    <a:pt x="47473" y="376"/>
                  </a:lnTo>
                  <a:lnTo>
                    <a:pt x="37869" y="2114"/>
                  </a:lnTo>
                  <a:lnTo>
                    <a:pt x="30296" y="6782"/>
                  </a:lnTo>
                  <a:lnTo>
                    <a:pt x="18762" y="21327"/>
                  </a:lnTo>
                  <a:lnTo>
                    <a:pt x="5692" y="49247"/>
                  </a:lnTo>
                  <a:lnTo>
                    <a:pt x="0" y="85335"/>
                  </a:lnTo>
                  <a:lnTo>
                    <a:pt x="4908" y="108882"/>
                  </a:lnTo>
                  <a:lnTo>
                    <a:pt x="9492" y="120075"/>
                  </a:lnTo>
                  <a:lnTo>
                    <a:pt x="18397" y="127537"/>
                  </a:lnTo>
                  <a:lnTo>
                    <a:pt x="43890" y="135827"/>
                  </a:lnTo>
                  <a:lnTo>
                    <a:pt x="68478" y="133273"/>
                  </a:lnTo>
                  <a:lnTo>
                    <a:pt x="89934" y="123169"/>
                  </a:lnTo>
                  <a:lnTo>
                    <a:pt x="107269" y="106980"/>
                  </a:lnTo>
                  <a:lnTo>
                    <a:pt x="116534" y="84967"/>
                  </a:lnTo>
                  <a:lnTo>
                    <a:pt x="119004" y="72546"/>
                  </a:lnTo>
                  <a:lnTo>
                    <a:pt x="115510" y="49386"/>
                  </a:lnTo>
                  <a:lnTo>
                    <a:pt x="102888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1347" y="536953"/>
              <a:ext cx="136871" cy="112742"/>
            </a:xfrm>
            <a:custGeom>
              <a:avLst/>
              <a:gdLst/>
              <a:ahLst/>
              <a:cxnLst/>
              <a:rect l="0" t="0" r="0" b="0"/>
              <a:pathLst>
                <a:path w="136871" h="112742">
                  <a:moveTo>
                    <a:pt x="0" y="52642"/>
                  </a:moveTo>
                  <a:lnTo>
                    <a:pt x="15641" y="70623"/>
                  </a:lnTo>
                  <a:lnTo>
                    <a:pt x="40433" y="111206"/>
                  </a:lnTo>
                  <a:lnTo>
                    <a:pt x="43333" y="112741"/>
                  </a:lnTo>
                  <a:lnTo>
                    <a:pt x="44096" y="110256"/>
                  </a:lnTo>
                  <a:lnTo>
                    <a:pt x="40655" y="96966"/>
                  </a:lnTo>
                  <a:lnTo>
                    <a:pt x="29073" y="63176"/>
                  </a:lnTo>
                  <a:lnTo>
                    <a:pt x="29689" y="37047"/>
                  </a:lnTo>
                  <a:lnTo>
                    <a:pt x="33830" y="27037"/>
                  </a:lnTo>
                  <a:lnTo>
                    <a:pt x="47791" y="12796"/>
                  </a:lnTo>
                  <a:lnTo>
                    <a:pt x="71933" y="5687"/>
                  </a:lnTo>
                  <a:lnTo>
                    <a:pt x="109051" y="168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1388" y="35796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48931"/>
                  </a:lnTo>
                  <a:lnTo>
                    <a:pt x="5590" y="102473"/>
                  </a:lnTo>
                  <a:lnTo>
                    <a:pt x="9065" y="152805"/>
                  </a:lnTo>
                  <a:lnTo>
                    <a:pt x="10095" y="206583"/>
                  </a:lnTo>
                  <a:lnTo>
                    <a:pt x="18848" y="267581"/>
                  </a:lnTo>
                  <a:lnTo>
                    <a:pt x="31843" y="311519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37160" y="494839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57350" y="3119"/>
                  </a:lnTo>
                  <a:lnTo>
                    <a:pt x="104521" y="9065"/>
                  </a:lnTo>
                  <a:lnTo>
                    <a:pt x="47336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89844" y="57906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4144"/>
                  </a:lnTo>
                  <a:lnTo>
                    <a:pt x="1170" y="77876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89844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82109" y="547481"/>
              <a:ext cx="107778" cy="127130"/>
            </a:xfrm>
            <a:custGeom>
              <a:avLst/>
              <a:gdLst/>
              <a:ahLst/>
              <a:cxnLst/>
              <a:rect l="0" t="0" r="0" b="0"/>
              <a:pathLst>
                <a:path w="107778" h="127130">
                  <a:moveTo>
                    <a:pt x="76191" y="0"/>
                  </a:moveTo>
                  <a:lnTo>
                    <a:pt x="33499" y="14573"/>
                  </a:lnTo>
                  <a:lnTo>
                    <a:pt x="23163" y="20244"/>
                  </a:lnTo>
                  <a:lnTo>
                    <a:pt x="8560" y="35904"/>
                  </a:lnTo>
                  <a:lnTo>
                    <a:pt x="3027" y="44993"/>
                  </a:lnTo>
                  <a:lnTo>
                    <a:pt x="0" y="64451"/>
                  </a:lnTo>
                  <a:lnTo>
                    <a:pt x="3724" y="84797"/>
                  </a:lnTo>
                  <a:lnTo>
                    <a:pt x="13178" y="105538"/>
                  </a:lnTo>
                  <a:lnTo>
                    <a:pt x="28298" y="120216"/>
                  </a:lnTo>
                  <a:lnTo>
                    <a:pt x="37243" y="125767"/>
                  </a:lnTo>
                  <a:lnTo>
                    <a:pt x="45546" y="127129"/>
                  </a:lnTo>
                  <a:lnTo>
                    <a:pt x="53422" y="125697"/>
                  </a:lnTo>
                  <a:lnTo>
                    <a:pt x="68411" y="117867"/>
                  </a:lnTo>
                  <a:lnTo>
                    <a:pt x="82872" y="106588"/>
                  </a:lnTo>
                  <a:lnTo>
                    <a:pt x="93978" y="87537"/>
                  </a:lnTo>
                  <a:lnTo>
                    <a:pt x="103688" y="53623"/>
                  </a:lnTo>
                  <a:lnTo>
                    <a:pt x="107777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53057" y="523071"/>
              <a:ext cx="171763" cy="171810"/>
            </a:xfrm>
            <a:custGeom>
              <a:avLst/>
              <a:gdLst/>
              <a:ahLst/>
              <a:cxnLst/>
              <a:rect l="0" t="0" r="0" b="0"/>
              <a:pathLst>
                <a:path w="171763" h="171810">
                  <a:moveTo>
                    <a:pt x="0" y="45467"/>
                  </a:moveTo>
                  <a:lnTo>
                    <a:pt x="15641" y="71854"/>
                  </a:lnTo>
                  <a:lnTo>
                    <a:pt x="34844" y="134369"/>
                  </a:lnTo>
                  <a:lnTo>
                    <a:pt x="36097" y="139830"/>
                  </a:lnTo>
                  <a:lnTo>
                    <a:pt x="35763" y="139961"/>
                  </a:lnTo>
                  <a:lnTo>
                    <a:pt x="34371" y="136539"/>
                  </a:lnTo>
                  <a:lnTo>
                    <a:pt x="33305" y="89020"/>
                  </a:lnTo>
                  <a:lnTo>
                    <a:pt x="41324" y="42644"/>
                  </a:lnTo>
                  <a:lnTo>
                    <a:pt x="51901" y="17306"/>
                  </a:lnTo>
                  <a:lnTo>
                    <a:pt x="60337" y="9146"/>
                  </a:lnTo>
                  <a:lnTo>
                    <a:pt x="82189" y="79"/>
                  </a:lnTo>
                  <a:lnTo>
                    <a:pt x="92227" y="0"/>
                  </a:lnTo>
                  <a:lnTo>
                    <a:pt x="109620" y="6153"/>
                  </a:lnTo>
                  <a:lnTo>
                    <a:pt x="132565" y="22770"/>
                  </a:lnTo>
                  <a:lnTo>
                    <a:pt x="148593" y="48101"/>
                  </a:lnTo>
                  <a:lnTo>
                    <a:pt x="171762" y="108870"/>
                  </a:lnTo>
                  <a:lnTo>
                    <a:pt x="168456" y="1718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89595" y="715937"/>
              <a:ext cx="1642447" cy="42115"/>
            </a:xfrm>
            <a:custGeom>
              <a:avLst/>
              <a:gdLst/>
              <a:ahLst/>
              <a:cxnLst/>
              <a:rect l="0" t="0" r="0" b="0"/>
              <a:pathLst>
                <a:path w="1642447" h="42115">
                  <a:moveTo>
                    <a:pt x="1642446" y="10529"/>
                  </a:moveTo>
                  <a:lnTo>
                    <a:pt x="1588302" y="10529"/>
                  </a:lnTo>
                  <a:lnTo>
                    <a:pt x="1527766" y="4940"/>
                  </a:lnTo>
                  <a:lnTo>
                    <a:pt x="1476795" y="1464"/>
                  </a:lnTo>
                  <a:lnTo>
                    <a:pt x="1414406" y="289"/>
                  </a:lnTo>
                  <a:lnTo>
                    <a:pt x="1363009" y="86"/>
                  </a:lnTo>
                  <a:lnTo>
                    <a:pt x="1305016" y="26"/>
                  </a:lnTo>
                  <a:lnTo>
                    <a:pt x="1249099" y="8"/>
                  </a:lnTo>
                  <a:lnTo>
                    <a:pt x="1188597" y="3"/>
                  </a:lnTo>
                  <a:lnTo>
                    <a:pt x="1127387" y="1"/>
                  </a:lnTo>
                  <a:lnTo>
                    <a:pt x="1072855" y="1"/>
                  </a:lnTo>
                  <a:lnTo>
                    <a:pt x="1024203" y="0"/>
                  </a:lnTo>
                  <a:lnTo>
                    <a:pt x="966373" y="1170"/>
                  </a:lnTo>
                  <a:lnTo>
                    <a:pt x="907124" y="7236"/>
                  </a:lnTo>
                  <a:lnTo>
                    <a:pt x="855384" y="9553"/>
                  </a:lnTo>
                  <a:lnTo>
                    <a:pt x="812619" y="10095"/>
                  </a:lnTo>
                  <a:lnTo>
                    <a:pt x="769436" y="10336"/>
                  </a:lnTo>
                  <a:lnTo>
                    <a:pt x="725677" y="10443"/>
                  </a:lnTo>
                  <a:lnTo>
                    <a:pt x="678932" y="10491"/>
                  </a:lnTo>
                  <a:lnTo>
                    <a:pt x="633981" y="10512"/>
                  </a:lnTo>
                  <a:lnTo>
                    <a:pt x="575451" y="13643"/>
                  </a:lnTo>
                  <a:lnTo>
                    <a:pt x="519115" y="18861"/>
                  </a:lnTo>
                  <a:lnTo>
                    <a:pt x="475213" y="20081"/>
                  </a:lnTo>
                  <a:lnTo>
                    <a:pt x="413375" y="21938"/>
                  </a:lnTo>
                  <a:lnTo>
                    <a:pt x="362038" y="28207"/>
                  </a:lnTo>
                  <a:lnTo>
                    <a:pt x="302243" y="30585"/>
                  </a:lnTo>
                  <a:lnTo>
                    <a:pt x="256773" y="31141"/>
                  </a:lnTo>
                  <a:lnTo>
                    <a:pt x="212387" y="31388"/>
                  </a:lnTo>
                  <a:lnTo>
                    <a:pt x="168094" y="31498"/>
                  </a:lnTo>
                  <a:lnTo>
                    <a:pt x="121112" y="31547"/>
                  </a:lnTo>
                  <a:lnTo>
                    <a:pt x="72935" y="34688"/>
                  </a:lnTo>
                  <a:lnTo>
                    <a:pt x="21611" y="399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63668" y="547481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4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000621" y="254652"/>
            <a:ext cx="4148762" cy="632089"/>
            <a:chOff x="3000621" y="254652"/>
            <a:chExt cx="4148762" cy="632089"/>
          </a:xfrm>
        </p:grpSpPr>
        <p:sp>
          <p:nvSpPr>
            <p:cNvPr id="18" name="Freeform 17"/>
            <p:cNvSpPr/>
            <p:nvPr/>
          </p:nvSpPr>
          <p:spPr>
            <a:xfrm>
              <a:off x="3000621" y="254652"/>
              <a:ext cx="231628" cy="461286"/>
            </a:xfrm>
            <a:custGeom>
              <a:avLst/>
              <a:gdLst/>
              <a:ahLst/>
              <a:cxnLst/>
              <a:rect l="0" t="0" r="0" b="0"/>
              <a:pathLst>
                <a:path w="231628" h="461286">
                  <a:moveTo>
                    <a:pt x="0" y="450757"/>
                  </a:moveTo>
                  <a:lnTo>
                    <a:pt x="1" y="393493"/>
                  </a:lnTo>
                  <a:lnTo>
                    <a:pt x="5590" y="332601"/>
                  </a:lnTo>
                  <a:lnTo>
                    <a:pt x="9553" y="274343"/>
                  </a:lnTo>
                  <a:lnTo>
                    <a:pt x="11410" y="224831"/>
                  </a:lnTo>
                  <a:lnTo>
                    <a:pt x="17679" y="173116"/>
                  </a:lnTo>
                  <a:lnTo>
                    <a:pt x="21226" y="121918"/>
                  </a:lnTo>
                  <a:lnTo>
                    <a:pt x="32312" y="62104"/>
                  </a:lnTo>
                  <a:lnTo>
                    <a:pt x="45768" y="10818"/>
                  </a:lnTo>
                  <a:lnTo>
                    <a:pt x="51569" y="4216"/>
                  </a:lnTo>
                  <a:lnTo>
                    <a:pt x="58946" y="985"/>
                  </a:lnTo>
                  <a:lnTo>
                    <a:pt x="67373" y="0"/>
                  </a:lnTo>
                  <a:lnTo>
                    <a:pt x="74161" y="2853"/>
                  </a:lnTo>
                  <a:lnTo>
                    <a:pt x="84824" y="15382"/>
                  </a:lnTo>
                  <a:lnTo>
                    <a:pt x="116355" y="76673"/>
                  </a:lnTo>
                  <a:lnTo>
                    <a:pt x="133911" y="125838"/>
                  </a:lnTo>
                  <a:lnTo>
                    <a:pt x="150324" y="183674"/>
                  </a:lnTo>
                  <a:lnTo>
                    <a:pt x="168380" y="245916"/>
                  </a:lnTo>
                  <a:lnTo>
                    <a:pt x="178962" y="294527"/>
                  </a:lnTo>
                  <a:lnTo>
                    <a:pt x="198607" y="357765"/>
                  </a:lnTo>
                  <a:lnTo>
                    <a:pt x="220448" y="418017"/>
                  </a:lnTo>
                  <a:lnTo>
                    <a:pt x="231627" y="461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42735" y="589595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67725" y="1464"/>
                  </a:lnTo>
                  <a:lnTo>
                    <a:pt x="12154" y="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63834" y="555735"/>
              <a:ext cx="157928" cy="149675"/>
            </a:xfrm>
            <a:custGeom>
              <a:avLst/>
              <a:gdLst/>
              <a:ahLst/>
              <a:cxnLst/>
              <a:rect l="0" t="0" r="0" b="0"/>
              <a:pathLst>
                <a:path w="157928" h="149675">
                  <a:moveTo>
                    <a:pt x="0" y="44389"/>
                  </a:moveTo>
                  <a:lnTo>
                    <a:pt x="17958" y="105499"/>
                  </a:lnTo>
                  <a:lnTo>
                    <a:pt x="24749" y="127701"/>
                  </a:lnTo>
                  <a:lnTo>
                    <a:pt x="24688" y="130346"/>
                  </a:lnTo>
                  <a:lnTo>
                    <a:pt x="18381" y="120807"/>
                  </a:lnTo>
                  <a:lnTo>
                    <a:pt x="7266" y="94717"/>
                  </a:lnTo>
                  <a:lnTo>
                    <a:pt x="2153" y="59171"/>
                  </a:lnTo>
                  <a:lnTo>
                    <a:pt x="7196" y="35751"/>
                  </a:lnTo>
                  <a:lnTo>
                    <a:pt x="11816" y="24592"/>
                  </a:lnTo>
                  <a:lnTo>
                    <a:pt x="26308" y="9074"/>
                  </a:lnTo>
                  <a:lnTo>
                    <a:pt x="35086" y="3298"/>
                  </a:lnTo>
                  <a:lnTo>
                    <a:pt x="57318" y="0"/>
                  </a:lnTo>
                  <a:lnTo>
                    <a:pt x="80457" y="3604"/>
                  </a:lnTo>
                  <a:lnTo>
                    <a:pt x="106637" y="18786"/>
                  </a:lnTo>
                  <a:lnTo>
                    <a:pt x="129212" y="40442"/>
                  </a:lnTo>
                  <a:lnTo>
                    <a:pt x="143605" y="62912"/>
                  </a:lnTo>
                  <a:lnTo>
                    <a:pt x="153684" y="101870"/>
                  </a:lnTo>
                  <a:lnTo>
                    <a:pt x="157927" y="1496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21761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84974" y="498077"/>
              <a:ext cx="160969" cy="210348"/>
            </a:xfrm>
            <a:custGeom>
              <a:avLst/>
              <a:gdLst/>
              <a:ahLst/>
              <a:cxnLst/>
              <a:rect l="0" t="0" r="0" b="0"/>
              <a:pathLst>
                <a:path w="160969" h="210348">
                  <a:moveTo>
                    <a:pt x="0" y="102047"/>
                  </a:moveTo>
                  <a:lnTo>
                    <a:pt x="16767" y="107636"/>
                  </a:lnTo>
                  <a:lnTo>
                    <a:pt x="34358" y="107261"/>
                  </a:lnTo>
                  <a:lnTo>
                    <a:pt x="91829" y="101564"/>
                  </a:lnTo>
                  <a:lnTo>
                    <a:pt x="124305" y="92675"/>
                  </a:lnTo>
                  <a:lnTo>
                    <a:pt x="141424" y="81894"/>
                  </a:lnTo>
                  <a:lnTo>
                    <a:pt x="153712" y="66184"/>
                  </a:lnTo>
                  <a:lnTo>
                    <a:pt x="158627" y="57081"/>
                  </a:lnTo>
                  <a:lnTo>
                    <a:pt x="160968" y="37608"/>
                  </a:lnTo>
                  <a:lnTo>
                    <a:pt x="159954" y="27502"/>
                  </a:lnTo>
                  <a:lnTo>
                    <a:pt x="155769" y="19595"/>
                  </a:lnTo>
                  <a:lnTo>
                    <a:pt x="141760" y="7690"/>
                  </a:lnTo>
                  <a:lnTo>
                    <a:pt x="102964" y="0"/>
                  </a:lnTo>
                  <a:lnTo>
                    <a:pt x="65603" y="3311"/>
                  </a:lnTo>
                  <a:lnTo>
                    <a:pt x="46314" y="11761"/>
                  </a:lnTo>
                  <a:lnTo>
                    <a:pt x="37895" y="17290"/>
                  </a:lnTo>
                  <a:lnTo>
                    <a:pt x="25421" y="35911"/>
                  </a:lnTo>
                  <a:lnTo>
                    <a:pt x="17147" y="59785"/>
                  </a:lnTo>
                  <a:lnTo>
                    <a:pt x="13659" y="99533"/>
                  </a:lnTo>
                  <a:lnTo>
                    <a:pt x="22368" y="151767"/>
                  </a:lnTo>
                  <a:lnTo>
                    <a:pt x="25440" y="163269"/>
                  </a:lnTo>
                  <a:lnTo>
                    <a:pt x="38213" y="182289"/>
                  </a:lnTo>
                  <a:lnTo>
                    <a:pt x="55588" y="197372"/>
                  </a:lnTo>
                  <a:lnTo>
                    <a:pt x="75008" y="207974"/>
                  </a:lnTo>
                  <a:lnTo>
                    <a:pt x="95338" y="210347"/>
                  </a:lnTo>
                  <a:lnTo>
                    <a:pt x="157927" y="1968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67327" y="557812"/>
              <a:ext cx="238788" cy="328929"/>
            </a:xfrm>
            <a:custGeom>
              <a:avLst/>
              <a:gdLst/>
              <a:ahLst/>
              <a:cxnLst/>
              <a:rect l="0" t="0" r="0" b="0"/>
              <a:pathLst>
                <a:path w="238788" h="328929">
                  <a:moveTo>
                    <a:pt x="122973" y="84426"/>
                  </a:moveTo>
                  <a:lnTo>
                    <a:pt x="103845" y="22168"/>
                  </a:lnTo>
                  <a:lnTo>
                    <a:pt x="92635" y="5673"/>
                  </a:lnTo>
                  <a:lnTo>
                    <a:pt x="84030" y="1508"/>
                  </a:lnTo>
                  <a:lnTo>
                    <a:pt x="61992" y="0"/>
                  </a:lnTo>
                  <a:lnTo>
                    <a:pt x="28865" y="11318"/>
                  </a:lnTo>
                  <a:lnTo>
                    <a:pt x="13687" y="26197"/>
                  </a:lnTo>
                  <a:lnTo>
                    <a:pt x="8002" y="35078"/>
                  </a:lnTo>
                  <a:lnTo>
                    <a:pt x="0" y="69934"/>
                  </a:lnTo>
                  <a:lnTo>
                    <a:pt x="3218" y="104309"/>
                  </a:lnTo>
                  <a:lnTo>
                    <a:pt x="8042" y="112889"/>
                  </a:lnTo>
                  <a:lnTo>
                    <a:pt x="22759" y="125542"/>
                  </a:lnTo>
                  <a:lnTo>
                    <a:pt x="31598" y="128214"/>
                  </a:lnTo>
                  <a:lnTo>
                    <a:pt x="50776" y="128064"/>
                  </a:lnTo>
                  <a:lnTo>
                    <a:pt x="67879" y="120978"/>
                  </a:lnTo>
                  <a:lnTo>
                    <a:pt x="97922" y="97365"/>
                  </a:lnTo>
                  <a:lnTo>
                    <a:pt x="102763" y="98901"/>
                  </a:lnTo>
                  <a:lnTo>
                    <a:pt x="105990" y="105774"/>
                  </a:lnTo>
                  <a:lnTo>
                    <a:pt x="118830" y="166569"/>
                  </a:lnTo>
                  <a:lnTo>
                    <a:pt x="125274" y="221578"/>
                  </a:lnTo>
                  <a:lnTo>
                    <a:pt x="131876" y="277504"/>
                  </a:lnTo>
                  <a:lnTo>
                    <a:pt x="133020" y="319579"/>
                  </a:lnTo>
                  <a:lnTo>
                    <a:pt x="135520" y="326592"/>
                  </a:lnTo>
                  <a:lnTo>
                    <a:pt x="139527" y="328928"/>
                  </a:lnTo>
                  <a:lnTo>
                    <a:pt x="144537" y="328146"/>
                  </a:lnTo>
                  <a:lnTo>
                    <a:pt x="149048" y="324115"/>
                  </a:lnTo>
                  <a:lnTo>
                    <a:pt x="181506" y="275138"/>
                  </a:lnTo>
                  <a:lnTo>
                    <a:pt x="238787" y="2423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42943" y="589595"/>
              <a:ext cx="147400" cy="100416"/>
            </a:xfrm>
            <a:custGeom>
              <a:avLst/>
              <a:gdLst/>
              <a:ahLst/>
              <a:cxnLst/>
              <a:rect l="0" t="0" r="0" b="0"/>
              <a:pathLst>
                <a:path w="147400" h="100416">
                  <a:moveTo>
                    <a:pt x="0" y="0"/>
                  </a:moveTo>
                  <a:lnTo>
                    <a:pt x="5589" y="62093"/>
                  </a:lnTo>
                  <a:lnTo>
                    <a:pt x="20243" y="88848"/>
                  </a:lnTo>
                  <a:lnTo>
                    <a:pt x="28703" y="94327"/>
                  </a:lnTo>
                  <a:lnTo>
                    <a:pt x="50581" y="100415"/>
                  </a:lnTo>
                  <a:lnTo>
                    <a:pt x="72783" y="96882"/>
                  </a:lnTo>
                  <a:lnTo>
                    <a:pt x="93179" y="86343"/>
                  </a:lnTo>
                  <a:lnTo>
                    <a:pt x="110043" y="69960"/>
                  </a:lnTo>
                  <a:lnTo>
                    <a:pt x="147399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49659" y="578355"/>
              <a:ext cx="151253" cy="127055"/>
            </a:xfrm>
            <a:custGeom>
              <a:avLst/>
              <a:gdLst/>
              <a:ahLst/>
              <a:cxnLst/>
              <a:rect l="0" t="0" r="0" b="0"/>
              <a:pathLst>
                <a:path w="151253" h="127055">
                  <a:moveTo>
                    <a:pt x="77553" y="42826"/>
                  </a:moveTo>
                  <a:lnTo>
                    <a:pt x="67978" y="18779"/>
                  </a:lnTo>
                  <a:lnTo>
                    <a:pt x="57309" y="4452"/>
                  </a:lnTo>
                  <a:lnTo>
                    <a:pt x="50019" y="866"/>
                  </a:lnTo>
                  <a:lnTo>
                    <a:pt x="32561" y="0"/>
                  </a:lnTo>
                  <a:lnTo>
                    <a:pt x="25331" y="3747"/>
                  </a:lnTo>
                  <a:lnTo>
                    <a:pt x="14179" y="17269"/>
                  </a:lnTo>
                  <a:lnTo>
                    <a:pt x="1324" y="50201"/>
                  </a:lnTo>
                  <a:lnTo>
                    <a:pt x="0" y="73010"/>
                  </a:lnTo>
                  <a:lnTo>
                    <a:pt x="8682" y="116249"/>
                  </a:lnTo>
                  <a:lnTo>
                    <a:pt x="14091" y="122190"/>
                  </a:lnTo>
                  <a:lnTo>
                    <a:pt x="21207" y="124981"/>
                  </a:lnTo>
                  <a:lnTo>
                    <a:pt x="29461" y="125672"/>
                  </a:lnTo>
                  <a:lnTo>
                    <a:pt x="44870" y="120201"/>
                  </a:lnTo>
                  <a:lnTo>
                    <a:pt x="59518" y="108800"/>
                  </a:lnTo>
                  <a:lnTo>
                    <a:pt x="79748" y="82651"/>
                  </a:lnTo>
                  <a:lnTo>
                    <a:pt x="89447" y="62866"/>
                  </a:lnTo>
                  <a:lnTo>
                    <a:pt x="93671" y="59695"/>
                  </a:lnTo>
                  <a:lnTo>
                    <a:pt x="97657" y="61091"/>
                  </a:lnTo>
                  <a:lnTo>
                    <a:pt x="145263" y="120366"/>
                  </a:lnTo>
                  <a:lnTo>
                    <a:pt x="151252" y="1270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432497" y="41061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61315"/>
                  </a:lnTo>
                  <a:lnTo>
                    <a:pt x="18669" y="212279"/>
                  </a:lnTo>
                  <a:lnTo>
                    <a:pt x="20585" y="26705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516725" y="621181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4654" y="58617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37782" y="5369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58058" y="463253"/>
              <a:ext cx="27124" cy="252685"/>
            </a:xfrm>
            <a:custGeom>
              <a:avLst/>
              <a:gdLst/>
              <a:ahLst/>
              <a:cxnLst/>
              <a:rect l="0" t="0" r="0" b="0"/>
              <a:pathLst>
                <a:path w="27124" h="252685">
                  <a:moveTo>
                    <a:pt x="6066" y="0"/>
                  </a:moveTo>
                  <a:lnTo>
                    <a:pt x="0" y="34792"/>
                  </a:lnTo>
                  <a:lnTo>
                    <a:pt x="7641" y="96777"/>
                  </a:lnTo>
                  <a:lnTo>
                    <a:pt x="14826" y="159757"/>
                  </a:lnTo>
                  <a:lnTo>
                    <a:pt x="17415" y="220984"/>
                  </a:lnTo>
                  <a:lnTo>
                    <a:pt x="27123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11482" y="568538"/>
              <a:ext cx="126342" cy="31587"/>
            </a:xfrm>
            <a:custGeom>
              <a:avLst/>
              <a:gdLst/>
              <a:ahLst/>
              <a:cxnLst/>
              <a:rect l="0" t="0" r="0" b="0"/>
              <a:pathLst>
                <a:path w="126342" h="31587">
                  <a:moveTo>
                    <a:pt x="126341" y="0"/>
                  </a:moveTo>
                  <a:lnTo>
                    <a:pt x="88864" y="8334"/>
                  </a:lnTo>
                  <a:lnTo>
                    <a:pt x="27299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758880" y="610652"/>
              <a:ext cx="21059" cy="42115"/>
            </a:xfrm>
            <a:custGeom>
              <a:avLst/>
              <a:gdLst/>
              <a:ahLst/>
              <a:cxnLst/>
              <a:rect l="0" t="0" r="0" b="0"/>
              <a:pathLst>
                <a:path w="21059" h="42115">
                  <a:moveTo>
                    <a:pt x="0" y="0"/>
                  </a:moveTo>
                  <a:lnTo>
                    <a:pt x="11179" y="11179"/>
                  </a:lnTo>
                  <a:lnTo>
                    <a:pt x="16667" y="22906"/>
                  </a:lnTo>
                  <a:lnTo>
                    <a:pt x="21058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37823" y="568538"/>
              <a:ext cx="157929" cy="315856"/>
            </a:xfrm>
            <a:custGeom>
              <a:avLst/>
              <a:gdLst/>
              <a:ahLst/>
              <a:cxnLst/>
              <a:rect l="0" t="0" r="0" b="0"/>
              <a:pathLst>
                <a:path w="157929" h="315856">
                  <a:moveTo>
                    <a:pt x="157928" y="0"/>
                  </a:moveTo>
                  <a:lnTo>
                    <a:pt x="128619" y="34898"/>
                  </a:lnTo>
                  <a:lnTo>
                    <a:pt x="101533" y="89995"/>
                  </a:lnTo>
                  <a:lnTo>
                    <a:pt x="73652" y="147152"/>
                  </a:lnTo>
                  <a:lnTo>
                    <a:pt x="45615" y="203502"/>
                  </a:lnTo>
                  <a:lnTo>
                    <a:pt x="25952" y="258524"/>
                  </a:lnTo>
                  <a:lnTo>
                    <a:pt x="10803" y="29816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19999" y="547481"/>
              <a:ext cx="126489" cy="139153"/>
            </a:xfrm>
            <a:custGeom>
              <a:avLst/>
              <a:gdLst/>
              <a:ahLst/>
              <a:cxnLst/>
              <a:rect l="0" t="0" r="0" b="0"/>
              <a:pathLst>
                <a:path w="126489" h="139153">
                  <a:moveTo>
                    <a:pt x="70550" y="0"/>
                  </a:moveTo>
                  <a:lnTo>
                    <a:pt x="26587" y="20244"/>
                  </a:lnTo>
                  <a:lnTo>
                    <a:pt x="12796" y="35904"/>
                  </a:lnTo>
                  <a:lnTo>
                    <a:pt x="3938" y="55732"/>
                  </a:lnTo>
                  <a:lnTo>
                    <a:pt x="0" y="80142"/>
                  </a:lnTo>
                  <a:lnTo>
                    <a:pt x="4489" y="103469"/>
                  </a:lnTo>
                  <a:lnTo>
                    <a:pt x="8962" y="114603"/>
                  </a:lnTo>
                  <a:lnTo>
                    <a:pt x="23290" y="130094"/>
                  </a:lnTo>
                  <a:lnTo>
                    <a:pt x="32024" y="135862"/>
                  </a:lnTo>
                  <a:lnTo>
                    <a:pt x="51088" y="139152"/>
                  </a:lnTo>
                  <a:lnTo>
                    <a:pt x="61085" y="138392"/>
                  </a:lnTo>
                  <a:lnTo>
                    <a:pt x="78431" y="131308"/>
                  </a:lnTo>
                  <a:lnTo>
                    <a:pt x="108632" y="107696"/>
                  </a:lnTo>
                  <a:lnTo>
                    <a:pt x="124467" y="81823"/>
                  </a:lnTo>
                  <a:lnTo>
                    <a:pt x="126488" y="62102"/>
                  </a:lnTo>
                  <a:lnTo>
                    <a:pt x="121050" y="34389"/>
                  </a:lnTo>
                  <a:lnTo>
                    <a:pt x="112664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88406" y="378586"/>
              <a:ext cx="70600" cy="284710"/>
            </a:xfrm>
            <a:custGeom>
              <a:avLst/>
              <a:gdLst/>
              <a:ahLst/>
              <a:cxnLst/>
              <a:rect l="0" t="0" r="0" b="0"/>
              <a:pathLst>
                <a:path w="70600" h="284710">
                  <a:moveTo>
                    <a:pt x="49542" y="284709"/>
                  </a:moveTo>
                  <a:lnTo>
                    <a:pt x="41208" y="247231"/>
                  </a:lnTo>
                  <a:lnTo>
                    <a:pt x="30897" y="189393"/>
                  </a:lnTo>
                  <a:lnTo>
                    <a:pt x="14302" y="128325"/>
                  </a:lnTo>
                  <a:lnTo>
                    <a:pt x="0" y="71223"/>
                  </a:lnTo>
                  <a:lnTo>
                    <a:pt x="938" y="34280"/>
                  </a:lnTo>
                  <a:lnTo>
                    <a:pt x="3101" y="23000"/>
                  </a:lnTo>
                  <a:lnTo>
                    <a:pt x="8053" y="14310"/>
                  </a:lnTo>
                  <a:lnTo>
                    <a:pt x="22913" y="1535"/>
                  </a:lnTo>
                  <a:lnTo>
                    <a:pt x="31790" y="0"/>
                  </a:lnTo>
                  <a:lnTo>
                    <a:pt x="70599" y="109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285306" y="53695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13938" y="315593"/>
              <a:ext cx="276778" cy="428476"/>
            </a:xfrm>
            <a:custGeom>
              <a:avLst/>
              <a:gdLst/>
              <a:ahLst/>
              <a:cxnLst/>
              <a:rect l="0" t="0" r="0" b="0"/>
              <a:pathLst>
                <a:path w="276778" h="428476">
                  <a:moveTo>
                    <a:pt x="76735" y="10790"/>
                  </a:moveTo>
                  <a:lnTo>
                    <a:pt x="65557" y="21968"/>
                  </a:lnTo>
                  <a:lnTo>
                    <a:pt x="60069" y="39935"/>
                  </a:lnTo>
                  <a:lnTo>
                    <a:pt x="50191" y="87677"/>
                  </a:lnTo>
                  <a:lnTo>
                    <a:pt x="57367" y="68352"/>
                  </a:lnTo>
                  <a:lnTo>
                    <a:pt x="74618" y="21750"/>
                  </a:lnTo>
                  <a:lnTo>
                    <a:pt x="85933" y="5522"/>
                  </a:lnTo>
                  <a:lnTo>
                    <a:pt x="93395" y="1429"/>
                  </a:lnTo>
                  <a:lnTo>
                    <a:pt x="111046" y="0"/>
                  </a:lnTo>
                  <a:lnTo>
                    <a:pt x="127470" y="6385"/>
                  </a:lnTo>
                  <a:lnTo>
                    <a:pt x="142568" y="18191"/>
                  </a:lnTo>
                  <a:lnTo>
                    <a:pt x="178399" y="69996"/>
                  </a:lnTo>
                  <a:lnTo>
                    <a:pt x="205395" y="124867"/>
                  </a:lnTo>
                  <a:lnTo>
                    <a:pt x="218062" y="173792"/>
                  </a:lnTo>
                  <a:lnTo>
                    <a:pt x="219816" y="236487"/>
                  </a:lnTo>
                  <a:lnTo>
                    <a:pt x="209244" y="288949"/>
                  </a:lnTo>
                  <a:lnTo>
                    <a:pt x="193550" y="337136"/>
                  </a:lnTo>
                  <a:lnTo>
                    <a:pt x="149180" y="398722"/>
                  </a:lnTo>
                  <a:lnTo>
                    <a:pt x="118478" y="420271"/>
                  </a:lnTo>
                  <a:lnTo>
                    <a:pt x="81565" y="428475"/>
                  </a:lnTo>
                  <a:lnTo>
                    <a:pt x="46581" y="425317"/>
                  </a:lnTo>
                  <a:lnTo>
                    <a:pt x="27848" y="416903"/>
                  </a:lnTo>
                  <a:lnTo>
                    <a:pt x="19577" y="411383"/>
                  </a:lnTo>
                  <a:lnTo>
                    <a:pt x="7268" y="395892"/>
                  </a:lnTo>
                  <a:lnTo>
                    <a:pt x="2348" y="386847"/>
                  </a:lnTo>
                  <a:lnTo>
                    <a:pt x="0" y="364320"/>
                  </a:lnTo>
                  <a:lnTo>
                    <a:pt x="1012" y="351762"/>
                  </a:lnTo>
                  <a:lnTo>
                    <a:pt x="11495" y="331569"/>
                  </a:lnTo>
                  <a:lnTo>
                    <a:pt x="19204" y="322908"/>
                  </a:lnTo>
                  <a:lnTo>
                    <a:pt x="43367" y="313286"/>
                  </a:lnTo>
                  <a:lnTo>
                    <a:pt x="71264" y="310179"/>
                  </a:lnTo>
                  <a:lnTo>
                    <a:pt x="124008" y="317716"/>
                  </a:lnTo>
                  <a:lnTo>
                    <a:pt x="184469" y="336060"/>
                  </a:lnTo>
                  <a:lnTo>
                    <a:pt x="239133" y="352638"/>
                  </a:lnTo>
                  <a:lnTo>
                    <a:pt x="276777" y="3582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11813" y="536953"/>
              <a:ext cx="84229" cy="147137"/>
            </a:xfrm>
            <a:custGeom>
              <a:avLst/>
              <a:gdLst/>
              <a:ahLst/>
              <a:cxnLst/>
              <a:rect l="0" t="0" r="0" b="0"/>
              <a:pathLst>
                <a:path w="84229" h="147137">
                  <a:moveTo>
                    <a:pt x="0" y="52642"/>
                  </a:moveTo>
                  <a:lnTo>
                    <a:pt x="8333" y="90120"/>
                  </a:lnTo>
                  <a:lnTo>
                    <a:pt x="16306" y="147005"/>
                  </a:lnTo>
                  <a:lnTo>
                    <a:pt x="15550" y="147136"/>
                  </a:lnTo>
                  <a:lnTo>
                    <a:pt x="5931" y="122131"/>
                  </a:lnTo>
                  <a:lnTo>
                    <a:pt x="1758" y="87919"/>
                  </a:lnTo>
                  <a:lnTo>
                    <a:pt x="6110" y="53736"/>
                  </a:lnTo>
                  <a:lnTo>
                    <a:pt x="20398" y="21381"/>
                  </a:lnTo>
                  <a:lnTo>
                    <a:pt x="28806" y="14254"/>
                  </a:lnTo>
                  <a:lnTo>
                    <a:pt x="59488" y="422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56201" y="578355"/>
              <a:ext cx="150411" cy="125368"/>
            </a:xfrm>
            <a:custGeom>
              <a:avLst/>
              <a:gdLst/>
              <a:ahLst/>
              <a:cxnLst/>
              <a:rect l="0" t="0" r="0" b="0"/>
              <a:pathLst>
                <a:path w="150411" h="125368">
                  <a:moveTo>
                    <a:pt x="97768" y="42826"/>
                  </a:moveTo>
                  <a:lnTo>
                    <a:pt x="88192" y="18779"/>
                  </a:lnTo>
                  <a:lnTo>
                    <a:pt x="77524" y="4452"/>
                  </a:lnTo>
                  <a:lnTo>
                    <a:pt x="69064" y="866"/>
                  </a:lnTo>
                  <a:lnTo>
                    <a:pt x="47186" y="0"/>
                  </a:lnTo>
                  <a:lnTo>
                    <a:pt x="37140" y="3747"/>
                  </a:lnTo>
                  <a:lnTo>
                    <a:pt x="19740" y="17269"/>
                  </a:lnTo>
                  <a:lnTo>
                    <a:pt x="2379" y="44612"/>
                  </a:lnTo>
                  <a:lnTo>
                    <a:pt x="0" y="67796"/>
                  </a:lnTo>
                  <a:lnTo>
                    <a:pt x="8006" y="115219"/>
                  </a:lnTo>
                  <a:lnTo>
                    <a:pt x="13360" y="121503"/>
                  </a:lnTo>
                  <a:lnTo>
                    <a:pt x="20439" y="124523"/>
                  </a:lnTo>
                  <a:lnTo>
                    <a:pt x="28667" y="125367"/>
                  </a:lnTo>
                  <a:lnTo>
                    <a:pt x="36493" y="122420"/>
                  </a:lnTo>
                  <a:lnTo>
                    <a:pt x="51427" y="109786"/>
                  </a:lnTo>
                  <a:lnTo>
                    <a:pt x="67399" y="82943"/>
                  </a:lnTo>
                  <a:lnTo>
                    <a:pt x="79541" y="52763"/>
                  </a:lnTo>
                  <a:lnTo>
                    <a:pt x="83277" y="49450"/>
                  </a:lnTo>
                  <a:lnTo>
                    <a:pt x="86937" y="50752"/>
                  </a:lnTo>
                  <a:lnTo>
                    <a:pt x="132092" y="96947"/>
                  </a:lnTo>
                  <a:lnTo>
                    <a:pt x="150410" y="1059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540392" y="347440"/>
              <a:ext cx="29391" cy="336913"/>
            </a:xfrm>
            <a:custGeom>
              <a:avLst/>
              <a:gdLst/>
              <a:ahLst/>
              <a:cxnLst/>
              <a:rect l="0" t="0" r="0" b="0"/>
              <a:pathLst>
                <a:path w="29391" h="33691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7937" y="185692"/>
                  </a:lnTo>
                  <a:lnTo>
                    <a:pt x="13805" y="238554"/>
                  </a:lnTo>
                  <a:lnTo>
                    <a:pt x="19032" y="299242"/>
                  </a:lnTo>
                  <a:lnTo>
                    <a:pt x="26997" y="333760"/>
                  </a:lnTo>
                  <a:lnTo>
                    <a:pt x="2939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53969" y="489250"/>
              <a:ext cx="189514" cy="37175"/>
            </a:xfrm>
            <a:custGeom>
              <a:avLst/>
              <a:gdLst/>
              <a:ahLst/>
              <a:cxnLst/>
              <a:rect l="0" t="0" r="0" b="0"/>
              <a:pathLst>
                <a:path w="189514" h="37175">
                  <a:moveTo>
                    <a:pt x="189513" y="5589"/>
                  </a:moveTo>
                  <a:lnTo>
                    <a:pt x="172745" y="0"/>
                  </a:lnTo>
                  <a:lnTo>
                    <a:pt x="155154" y="3495"/>
                  </a:lnTo>
                  <a:lnTo>
                    <a:pt x="102580" y="21691"/>
                  </a:lnTo>
                  <a:lnTo>
                    <a:pt x="46432" y="28787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85595" y="60012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58617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85595" y="494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77132" y="558010"/>
              <a:ext cx="125154" cy="153177"/>
            </a:xfrm>
            <a:custGeom>
              <a:avLst/>
              <a:gdLst/>
              <a:ahLst/>
              <a:cxnLst/>
              <a:rect l="0" t="0" r="0" b="0"/>
              <a:pathLst>
                <a:path w="125154" h="153177">
                  <a:moveTo>
                    <a:pt x="76920" y="31585"/>
                  </a:moveTo>
                  <a:lnTo>
                    <a:pt x="65741" y="20407"/>
                  </a:lnTo>
                  <a:lnTo>
                    <a:pt x="58939" y="18284"/>
                  </a:lnTo>
                  <a:lnTo>
                    <a:pt x="42022" y="19045"/>
                  </a:lnTo>
                  <a:lnTo>
                    <a:pt x="25924" y="26402"/>
                  </a:lnTo>
                  <a:lnTo>
                    <a:pt x="18357" y="31639"/>
                  </a:lnTo>
                  <a:lnTo>
                    <a:pt x="6829" y="46817"/>
                  </a:lnTo>
                  <a:lnTo>
                    <a:pt x="2116" y="55778"/>
                  </a:lnTo>
                  <a:lnTo>
                    <a:pt x="0" y="75093"/>
                  </a:lnTo>
                  <a:lnTo>
                    <a:pt x="4129" y="95376"/>
                  </a:lnTo>
                  <a:lnTo>
                    <a:pt x="19607" y="125356"/>
                  </a:lnTo>
                  <a:lnTo>
                    <a:pt x="32340" y="141891"/>
                  </a:lnTo>
                  <a:lnTo>
                    <a:pt x="52037" y="150800"/>
                  </a:lnTo>
                  <a:lnTo>
                    <a:pt x="63841" y="153176"/>
                  </a:lnTo>
                  <a:lnTo>
                    <a:pt x="74049" y="152420"/>
                  </a:lnTo>
                  <a:lnTo>
                    <a:pt x="91632" y="145341"/>
                  </a:lnTo>
                  <a:lnTo>
                    <a:pt x="114684" y="122613"/>
                  </a:lnTo>
                  <a:lnTo>
                    <a:pt x="122949" y="100508"/>
                  </a:lnTo>
                  <a:lnTo>
                    <a:pt x="125153" y="88062"/>
                  </a:lnTo>
                  <a:lnTo>
                    <a:pt x="121364" y="64875"/>
                  </a:lnTo>
                  <a:lnTo>
                    <a:pt x="106076" y="35210"/>
                  </a:lnTo>
                  <a:lnTo>
                    <a:pt x="7692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94589" y="526424"/>
              <a:ext cx="154794" cy="185006"/>
            </a:xfrm>
            <a:custGeom>
              <a:avLst/>
              <a:gdLst/>
              <a:ahLst/>
              <a:cxnLst/>
              <a:rect l="0" t="0" r="0" b="0"/>
              <a:pathLst>
                <a:path w="154794" h="185006">
                  <a:moveTo>
                    <a:pt x="101618" y="0"/>
                  </a:moveTo>
                  <a:lnTo>
                    <a:pt x="60760" y="2340"/>
                  </a:lnTo>
                  <a:lnTo>
                    <a:pt x="22571" y="16811"/>
                  </a:lnTo>
                  <a:lnTo>
                    <a:pt x="3705" y="29309"/>
                  </a:lnTo>
                  <a:lnTo>
                    <a:pt x="78" y="35917"/>
                  </a:lnTo>
                  <a:lnTo>
                    <a:pt x="0" y="42662"/>
                  </a:lnTo>
                  <a:lnTo>
                    <a:pt x="2287" y="49499"/>
                  </a:lnTo>
                  <a:lnTo>
                    <a:pt x="14187" y="60214"/>
                  </a:lnTo>
                  <a:lnTo>
                    <a:pt x="22274" y="64709"/>
                  </a:lnTo>
                  <a:lnTo>
                    <a:pt x="74940" y="73094"/>
                  </a:lnTo>
                  <a:lnTo>
                    <a:pt x="109312" y="82749"/>
                  </a:lnTo>
                  <a:lnTo>
                    <a:pt x="149915" y="113034"/>
                  </a:lnTo>
                  <a:lnTo>
                    <a:pt x="153704" y="122149"/>
                  </a:lnTo>
                  <a:lnTo>
                    <a:pt x="154793" y="144756"/>
                  </a:lnTo>
                  <a:lnTo>
                    <a:pt x="151106" y="154996"/>
                  </a:lnTo>
                  <a:lnTo>
                    <a:pt x="137650" y="172612"/>
                  </a:lnTo>
                  <a:lnTo>
                    <a:pt x="116852" y="182002"/>
                  </a:lnTo>
                  <a:lnTo>
                    <a:pt x="93181" y="185005"/>
                  </a:lnTo>
                  <a:lnTo>
                    <a:pt x="70962" y="182440"/>
                  </a:lnTo>
                  <a:lnTo>
                    <a:pt x="1739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242570" y="1236128"/>
            <a:ext cx="1652975" cy="777916"/>
            <a:chOff x="2242570" y="1236128"/>
            <a:chExt cx="1652975" cy="777916"/>
          </a:xfrm>
        </p:grpSpPr>
        <p:sp>
          <p:nvSpPr>
            <p:cNvPr id="46" name="Freeform 45"/>
            <p:cNvSpPr/>
            <p:nvPr/>
          </p:nvSpPr>
          <p:spPr>
            <a:xfrm>
              <a:off x="2496478" y="1236128"/>
              <a:ext cx="240932" cy="292157"/>
            </a:xfrm>
            <a:custGeom>
              <a:avLst/>
              <a:gdLst/>
              <a:ahLst/>
              <a:cxnLst/>
              <a:rect l="0" t="0" r="0" b="0"/>
              <a:pathLst>
                <a:path w="240932" h="292157">
                  <a:moveTo>
                    <a:pt x="188288" y="100991"/>
                  </a:moveTo>
                  <a:lnTo>
                    <a:pt x="169160" y="48286"/>
                  </a:lnTo>
                  <a:lnTo>
                    <a:pt x="138485" y="10198"/>
                  </a:lnTo>
                  <a:lnTo>
                    <a:pt x="118580" y="2147"/>
                  </a:lnTo>
                  <a:lnTo>
                    <a:pt x="106722" y="0"/>
                  </a:lnTo>
                  <a:lnTo>
                    <a:pt x="84186" y="3853"/>
                  </a:lnTo>
                  <a:lnTo>
                    <a:pt x="54888" y="19177"/>
                  </a:lnTo>
                  <a:lnTo>
                    <a:pt x="31389" y="41655"/>
                  </a:lnTo>
                  <a:lnTo>
                    <a:pt x="17950" y="61751"/>
                  </a:lnTo>
                  <a:lnTo>
                    <a:pt x="4977" y="99373"/>
                  </a:lnTo>
                  <a:lnTo>
                    <a:pt x="0" y="157126"/>
                  </a:lnTo>
                  <a:lnTo>
                    <a:pt x="4607" y="213335"/>
                  </a:lnTo>
                  <a:lnTo>
                    <a:pt x="19091" y="247362"/>
                  </a:lnTo>
                  <a:lnTo>
                    <a:pt x="38200" y="274081"/>
                  </a:lnTo>
                  <a:lnTo>
                    <a:pt x="64269" y="291227"/>
                  </a:lnTo>
                  <a:lnTo>
                    <a:pt x="74023" y="292156"/>
                  </a:lnTo>
                  <a:lnTo>
                    <a:pt x="94220" y="286949"/>
                  </a:lnTo>
                  <a:lnTo>
                    <a:pt x="108656" y="273716"/>
                  </a:lnTo>
                  <a:lnTo>
                    <a:pt x="138245" y="216255"/>
                  </a:lnTo>
                  <a:lnTo>
                    <a:pt x="158646" y="174582"/>
                  </a:lnTo>
                  <a:lnTo>
                    <a:pt x="164688" y="137483"/>
                  </a:lnTo>
                  <a:lnTo>
                    <a:pt x="166705" y="133508"/>
                  </a:lnTo>
                  <a:lnTo>
                    <a:pt x="169220" y="135537"/>
                  </a:lnTo>
                  <a:lnTo>
                    <a:pt x="188463" y="194736"/>
                  </a:lnTo>
                  <a:lnTo>
                    <a:pt x="191914" y="205602"/>
                  </a:lnTo>
                  <a:lnTo>
                    <a:pt x="205108" y="220794"/>
                  </a:lnTo>
                  <a:lnTo>
                    <a:pt x="226027" y="232804"/>
                  </a:lnTo>
                  <a:lnTo>
                    <a:pt x="240931" y="237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42570" y="1600331"/>
              <a:ext cx="631710" cy="1"/>
            </a:xfrm>
            <a:custGeom>
              <a:avLst/>
              <a:gdLst/>
              <a:ahLst/>
              <a:cxnLst/>
              <a:rect l="0" t="0" r="0" b="0"/>
              <a:pathLst>
                <a:path w="631710" h="1">
                  <a:moveTo>
                    <a:pt x="631709" y="0"/>
                  </a:moveTo>
                  <a:lnTo>
                    <a:pt x="582779" y="0"/>
                  </a:lnTo>
                  <a:lnTo>
                    <a:pt x="523648" y="0"/>
                  </a:lnTo>
                  <a:lnTo>
                    <a:pt x="465738" y="0"/>
                  </a:lnTo>
                  <a:lnTo>
                    <a:pt x="416286" y="0"/>
                  </a:lnTo>
                  <a:lnTo>
                    <a:pt x="364589" y="0"/>
                  </a:lnTo>
                  <a:lnTo>
                    <a:pt x="313397" y="0"/>
                  </a:lnTo>
                  <a:lnTo>
                    <a:pt x="250465" y="0"/>
                  </a:lnTo>
                  <a:lnTo>
                    <a:pt x="187644" y="0"/>
                  </a:lnTo>
                  <a:lnTo>
                    <a:pt x="130175" y="0"/>
                  </a:lnTo>
                  <a:lnTo>
                    <a:pt x="73763" y="0"/>
                  </a:lnTo>
                  <a:lnTo>
                    <a:pt x="347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09142" y="1705616"/>
              <a:ext cx="199969" cy="308428"/>
            </a:xfrm>
            <a:custGeom>
              <a:avLst/>
              <a:gdLst/>
              <a:ahLst/>
              <a:cxnLst/>
              <a:rect l="0" t="0" r="0" b="0"/>
              <a:pathLst>
                <a:path w="199969" h="308428">
                  <a:moveTo>
                    <a:pt x="38754" y="0"/>
                  </a:moveTo>
                  <a:lnTo>
                    <a:pt x="27576" y="16768"/>
                  </a:lnTo>
                  <a:lnTo>
                    <a:pt x="25207" y="37478"/>
                  </a:lnTo>
                  <a:lnTo>
                    <a:pt x="27629" y="88901"/>
                  </a:lnTo>
                  <a:lnTo>
                    <a:pt x="28108" y="151355"/>
                  </a:lnTo>
                  <a:lnTo>
                    <a:pt x="28202" y="209965"/>
                  </a:lnTo>
                  <a:lnTo>
                    <a:pt x="22632" y="261013"/>
                  </a:lnTo>
                  <a:lnTo>
                    <a:pt x="7981" y="294147"/>
                  </a:lnTo>
                  <a:lnTo>
                    <a:pt x="4200" y="296703"/>
                  </a:lnTo>
                  <a:lnTo>
                    <a:pt x="1680" y="293729"/>
                  </a:lnTo>
                  <a:lnTo>
                    <a:pt x="0" y="287066"/>
                  </a:lnTo>
                  <a:lnTo>
                    <a:pt x="3225" y="260922"/>
                  </a:lnTo>
                  <a:lnTo>
                    <a:pt x="15965" y="221816"/>
                  </a:lnTo>
                  <a:lnTo>
                    <a:pt x="46469" y="183051"/>
                  </a:lnTo>
                  <a:lnTo>
                    <a:pt x="72625" y="167191"/>
                  </a:lnTo>
                  <a:lnTo>
                    <a:pt x="102602" y="155083"/>
                  </a:lnTo>
                  <a:lnTo>
                    <a:pt x="112905" y="154861"/>
                  </a:lnTo>
                  <a:lnTo>
                    <a:pt x="133711" y="160854"/>
                  </a:lnTo>
                  <a:lnTo>
                    <a:pt x="159566" y="177382"/>
                  </a:lnTo>
                  <a:lnTo>
                    <a:pt x="182045" y="202686"/>
                  </a:lnTo>
                  <a:lnTo>
                    <a:pt x="197934" y="232411"/>
                  </a:lnTo>
                  <a:lnTo>
                    <a:pt x="199968" y="253032"/>
                  </a:lnTo>
                  <a:lnTo>
                    <a:pt x="195802" y="272726"/>
                  </a:lnTo>
                  <a:lnTo>
                    <a:pt x="186152" y="289278"/>
                  </a:lnTo>
                  <a:lnTo>
                    <a:pt x="167825" y="301313"/>
                  </a:lnTo>
                  <a:lnTo>
                    <a:pt x="156387" y="306161"/>
                  </a:lnTo>
                  <a:lnTo>
                    <a:pt x="131199" y="308427"/>
                  </a:lnTo>
                  <a:lnTo>
                    <a:pt x="76902" y="305939"/>
                  </a:lnTo>
                  <a:lnTo>
                    <a:pt x="28225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26963" y="1579274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622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69077" y="1663502"/>
              <a:ext cx="94758" cy="25859"/>
            </a:xfrm>
            <a:custGeom>
              <a:avLst/>
              <a:gdLst/>
              <a:ahLst/>
              <a:cxnLst/>
              <a:rect l="0" t="0" r="0" b="0"/>
              <a:pathLst>
                <a:path w="94758" h="25859">
                  <a:moveTo>
                    <a:pt x="94757" y="0"/>
                  </a:moveTo>
                  <a:lnTo>
                    <a:pt x="40882" y="17958"/>
                  </a:lnTo>
                  <a:lnTo>
                    <a:pt x="13673" y="25858"/>
                  </a:lnTo>
                  <a:lnTo>
                    <a:pt x="9115" y="2542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03631" y="1329517"/>
              <a:ext cx="165572" cy="210897"/>
            </a:xfrm>
            <a:custGeom>
              <a:avLst/>
              <a:gdLst/>
              <a:ahLst/>
              <a:cxnLst/>
              <a:rect l="0" t="0" r="0" b="0"/>
              <a:pathLst>
                <a:path w="165572" h="210897">
                  <a:moveTo>
                    <a:pt x="165571" y="18130"/>
                  </a:moveTo>
                  <a:lnTo>
                    <a:pt x="148803" y="6952"/>
                  </a:lnTo>
                  <a:lnTo>
                    <a:pt x="116019" y="0"/>
                  </a:lnTo>
                  <a:lnTo>
                    <a:pt x="82258" y="3530"/>
                  </a:lnTo>
                  <a:lnTo>
                    <a:pt x="50028" y="17574"/>
                  </a:lnTo>
                  <a:lnTo>
                    <a:pt x="23841" y="36553"/>
                  </a:lnTo>
                  <a:lnTo>
                    <a:pt x="6854" y="62583"/>
                  </a:lnTo>
                  <a:lnTo>
                    <a:pt x="0" y="103701"/>
                  </a:lnTo>
                  <a:lnTo>
                    <a:pt x="3559" y="141751"/>
                  </a:lnTo>
                  <a:lnTo>
                    <a:pt x="15187" y="161200"/>
                  </a:lnTo>
                  <a:lnTo>
                    <a:pt x="54043" y="198884"/>
                  </a:lnTo>
                  <a:lnTo>
                    <a:pt x="72719" y="208820"/>
                  </a:lnTo>
                  <a:lnTo>
                    <a:pt x="92718" y="210896"/>
                  </a:lnTo>
                  <a:lnTo>
                    <a:pt x="155042" y="197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21761" y="1568746"/>
              <a:ext cx="473784" cy="73700"/>
            </a:xfrm>
            <a:custGeom>
              <a:avLst/>
              <a:gdLst/>
              <a:ahLst/>
              <a:cxnLst/>
              <a:rect l="0" t="0" r="0" b="0"/>
              <a:pathLst>
                <a:path w="473784" h="73700">
                  <a:moveTo>
                    <a:pt x="473783" y="0"/>
                  </a:moveTo>
                  <a:lnTo>
                    <a:pt x="436305" y="8333"/>
                  </a:lnTo>
                  <a:lnTo>
                    <a:pt x="384881" y="15684"/>
                  </a:lnTo>
                  <a:lnTo>
                    <a:pt x="323597" y="21165"/>
                  </a:lnTo>
                  <a:lnTo>
                    <a:pt x="265912" y="29180"/>
                  </a:lnTo>
                  <a:lnTo>
                    <a:pt x="211370" y="33992"/>
                  </a:lnTo>
                  <a:lnTo>
                    <a:pt x="161284" y="42827"/>
                  </a:lnTo>
                  <a:lnTo>
                    <a:pt x="102439" y="56293"/>
                  </a:lnTo>
                  <a:lnTo>
                    <a:pt x="46924" y="6298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83744" y="1680017"/>
              <a:ext cx="174930" cy="315504"/>
            </a:xfrm>
            <a:custGeom>
              <a:avLst/>
              <a:gdLst/>
              <a:ahLst/>
              <a:cxnLst/>
              <a:rect l="0" t="0" r="0" b="0"/>
              <a:pathLst>
                <a:path w="174930" h="315504">
                  <a:moveTo>
                    <a:pt x="132815" y="151941"/>
                  </a:moveTo>
                  <a:lnTo>
                    <a:pt x="116048" y="146352"/>
                  </a:lnTo>
                  <a:lnTo>
                    <a:pt x="98457" y="146727"/>
                  </a:lnTo>
                  <a:lnTo>
                    <a:pt x="58568" y="156500"/>
                  </a:lnTo>
                  <a:lnTo>
                    <a:pt x="40935" y="169175"/>
                  </a:lnTo>
                  <a:lnTo>
                    <a:pt x="10551" y="205908"/>
                  </a:lnTo>
                  <a:lnTo>
                    <a:pt x="2436" y="229349"/>
                  </a:lnTo>
                  <a:lnTo>
                    <a:pt x="0" y="254195"/>
                  </a:lnTo>
                  <a:lnTo>
                    <a:pt x="2816" y="276936"/>
                  </a:lnTo>
                  <a:lnTo>
                    <a:pt x="11087" y="295622"/>
                  </a:lnTo>
                  <a:lnTo>
                    <a:pt x="16568" y="303880"/>
                  </a:lnTo>
                  <a:lnTo>
                    <a:pt x="24902" y="309386"/>
                  </a:lnTo>
                  <a:lnTo>
                    <a:pt x="46639" y="315503"/>
                  </a:lnTo>
                  <a:lnTo>
                    <a:pt x="68778" y="311983"/>
                  </a:lnTo>
                  <a:lnTo>
                    <a:pt x="97854" y="296847"/>
                  </a:lnTo>
                  <a:lnTo>
                    <a:pt x="112597" y="283024"/>
                  </a:lnTo>
                  <a:lnTo>
                    <a:pt x="139292" y="225132"/>
                  </a:lnTo>
                  <a:lnTo>
                    <a:pt x="150646" y="180307"/>
                  </a:lnTo>
                  <a:lnTo>
                    <a:pt x="153235" y="126739"/>
                  </a:lnTo>
                  <a:lnTo>
                    <a:pt x="153746" y="71097"/>
                  </a:lnTo>
                  <a:lnTo>
                    <a:pt x="150728" y="18165"/>
                  </a:lnTo>
                  <a:lnTo>
                    <a:pt x="148266" y="6605"/>
                  </a:lnTo>
                  <a:lnTo>
                    <a:pt x="143116" y="1238"/>
                  </a:lnTo>
                  <a:lnTo>
                    <a:pt x="136173" y="0"/>
                  </a:lnTo>
                  <a:lnTo>
                    <a:pt x="128035" y="1514"/>
                  </a:lnTo>
                  <a:lnTo>
                    <a:pt x="122609" y="8372"/>
                  </a:lnTo>
                  <a:lnTo>
                    <a:pt x="116581" y="31591"/>
                  </a:lnTo>
                  <a:lnTo>
                    <a:pt x="120726" y="91292"/>
                  </a:lnTo>
                  <a:lnTo>
                    <a:pt x="127568" y="145420"/>
                  </a:lnTo>
                  <a:lnTo>
                    <a:pt x="143577" y="203725"/>
                  </a:lnTo>
                  <a:lnTo>
                    <a:pt x="164421" y="261440"/>
                  </a:lnTo>
                  <a:lnTo>
                    <a:pt x="174929" y="2782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112369" y="1116121"/>
            <a:ext cx="2043504" cy="1102584"/>
            <a:chOff x="2112369" y="1116121"/>
            <a:chExt cx="2043504" cy="1102584"/>
          </a:xfrm>
        </p:grpSpPr>
        <p:sp>
          <p:nvSpPr>
            <p:cNvPr id="55" name="Freeform 54"/>
            <p:cNvSpPr/>
            <p:nvPr/>
          </p:nvSpPr>
          <p:spPr>
            <a:xfrm>
              <a:off x="2112369" y="1179290"/>
              <a:ext cx="1841948" cy="988668"/>
            </a:xfrm>
            <a:custGeom>
              <a:avLst/>
              <a:gdLst/>
              <a:ahLst/>
              <a:cxnLst/>
              <a:rect l="0" t="0" r="0" b="0"/>
              <a:pathLst>
                <a:path w="1841948" h="988668">
                  <a:moveTo>
                    <a:pt x="1119879" y="305228"/>
                  </a:moveTo>
                  <a:lnTo>
                    <a:pt x="1095833" y="295652"/>
                  </a:lnTo>
                  <a:lnTo>
                    <a:pt x="1038773" y="259072"/>
                  </a:lnTo>
                  <a:lnTo>
                    <a:pt x="982205" y="224679"/>
                  </a:lnTo>
                  <a:lnTo>
                    <a:pt x="924671" y="192484"/>
                  </a:lnTo>
                  <a:lnTo>
                    <a:pt x="870273" y="164761"/>
                  </a:lnTo>
                  <a:lnTo>
                    <a:pt x="817587" y="139874"/>
                  </a:lnTo>
                  <a:lnTo>
                    <a:pt x="786986" y="124043"/>
                  </a:lnTo>
                  <a:lnTo>
                    <a:pt x="768376" y="112397"/>
                  </a:lnTo>
                  <a:lnTo>
                    <a:pt x="710350" y="91636"/>
                  </a:lnTo>
                  <a:lnTo>
                    <a:pt x="648435" y="65332"/>
                  </a:lnTo>
                  <a:lnTo>
                    <a:pt x="585357" y="44652"/>
                  </a:lnTo>
                  <a:lnTo>
                    <a:pt x="530070" y="23212"/>
                  </a:lnTo>
                  <a:lnTo>
                    <a:pt x="468500" y="12955"/>
                  </a:lnTo>
                  <a:lnTo>
                    <a:pt x="417351" y="5589"/>
                  </a:lnTo>
                  <a:lnTo>
                    <a:pt x="365151" y="1586"/>
                  </a:lnTo>
                  <a:lnTo>
                    <a:pt x="312639" y="401"/>
                  </a:lnTo>
                  <a:lnTo>
                    <a:pt x="250899" y="0"/>
                  </a:lnTo>
                  <a:lnTo>
                    <a:pt x="193643" y="3040"/>
                  </a:lnTo>
                  <a:lnTo>
                    <a:pt x="130453" y="17862"/>
                  </a:lnTo>
                  <a:lnTo>
                    <a:pt x="76915" y="34688"/>
                  </a:lnTo>
                  <a:lnTo>
                    <a:pt x="41492" y="53492"/>
                  </a:lnTo>
                  <a:lnTo>
                    <a:pt x="25264" y="68173"/>
                  </a:lnTo>
                  <a:lnTo>
                    <a:pt x="1319" y="116386"/>
                  </a:lnTo>
                  <a:lnTo>
                    <a:pt x="0" y="137070"/>
                  </a:lnTo>
                  <a:lnTo>
                    <a:pt x="4483" y="157961"/>
                  </a:lnTo>
                  <a:lnTo>
                    <a:pt x="21331" y="189454"/>
                  </a:lnTo>
                  <a:lnTo>
                    <a:pt x="57873" y="228416"/>
                  </a:lnTo>
                  <a:lnTo>
                    <a:pt x="119793" y="273369"/>
                  </a:lnTo>
                  <a:lnTo>
                    <a:pt x="179566" y="308701"/>
                  </a:lnTo>
                  <a:lnTo>
                    <a:pt x="240643" y="343827"/>
                  </a:lnTo>
                  <a:lnTo>
                    <a:pt x="295473" y="371907"/>
                  </a:lnTo>
                  <a:lnTo>
                    <a:pt x="351363" y="399984"/>
                  </a:lnTo>
                  <a:lnTo>
                    <a:pt x="407464" y="428060"/>
                  </a:lnTo>
                  <a:lnTo>
                    <a:pt x="466190" y="468369"/>
                  </a:lnTo>
                  <a:lnTo>
                    <a:pt x="520223" y="492261"/>
                  </a:lnTo>
                  <a:lnTo>
                    <a:pt x="583711" y="519510"/>
                  </a:lnTo>
                  <a:lnTo>
                    <a:pt x="635903" y="548840"/>
                  </a:lnTo>
                  <a:lnTo>
                    <a:pt x="686154" y="574100"/>
                  </a:lnTo>
                  <a:lnTo>
                    <a:pt x="749494" y="610650"/>
                  </a:lnTo>
                  <a:lnTo>
                    <a:pt x="808764" y="643068"/>
                  </a:lnTo>
                  <a:lnTo>
                    <a:pt x="869865" y="673215"/>
                  </a:lnTo>
                  <a:lnTo>
                    <a:pt x="931238" y="707583"/>
                  </a:lnTo>
                  <a:lnTo>
                    <a:pt x="988713" y="734841"/>
                  </a:lnTo>
                  <a:lnTo>
                    <a:pt x="1051784" y="760340"/>
                  </a:lnTo>
                  <a:lnTo>
                    <a:pt x="1091124" y="779717"/>
                  </a:lnTo>
                  <a:lnTo>
                    <a:pt x="1136556" y="807226"/>
                  </a:lnTo>
                  <a:lnTo>
                    <a:pt x="1195487" y="827954"/>
                  </a:lnTo>
                  <a:lnTo>
                    <a:pt x="1252293" y="860166"/>
                  </a:lnTo>
                  <a:lnTo>
                    <a:pt x="1307559" y="886721"/>
                  </a:lnTo>
                  <a:lnTo>
                    <a:pt x="1367348" y="907564"/>
                  </a:lnTo>
                  <a:lnTo>
                    <a:pt x="1424519" y="933503"/>
                  </a:lnTo>
                  <a:lnTo>
                    <a:pt x="1457758" y="949698"/>
                  </a:lnTo>
                  <a:lnTo>
                    <a:pt x="1518472" y="962491"/>
                  </a:lnTo>
                  <a:lnTo>
                    <a:pt x="1580742" y="979182"/>
                  </a:lnTo>
                  <a:lnTo>
                    <a:pt x="1620249" y="986499"/>
                  </a:lnTo>
                  <a:lnTo>
                    <a:pt x="1669000" y="988667"/>
                  </a:lnTo>
                  <a:lnTo>
                    <a:pt x="1732285" y="983811"/>
                  </a:lnTo>
                  <a:lnTo>
                    <a:pt x="1781441" y="963181"/>
                  </a:lnTo>
                  <a:lnTo>
                    <a:pt x="1830000" y="929677"/>
                  </a:lnTo>
                  <a:lnTo>
                    <a:pt x="1839081" y="909534"/>
                  </a:lnTo>
                  <a:lnTo>
                    <a:pt x="1841947" y="886154"/>
                  </a:lnTo>
                  <a:lnTo>
                    <a:pt x="1839321" y="864064"/>
                  </a:lnTo>
                  <a:lnTo>
                    <a:pt x="1816493" y="810705"/>
                  </a:lnTo>
                  <a:lnTo>
                    <a:pt x="1801626" y="782162"/>
                  </a:lnTo>
                  <a:lnTo>
                    <a:pt x="1758769" y="728840"/>
                  </a:lnTo>
                  <a:lnTo>
                    <a:pt x="1698653" y="676137"/>
                  </a:lnTo>
                  <a:lnTo>
                    <a:pt x="1635750" y="620370"/>
                  </a:lnTo>
                  <a:lnTo>
                    <a:pt x="1581960" y="575582"/>
                  </a:lnTo>
                  <a:lnTo>
                    <a:pt x="1529566" y="539305"/>
                  </a:lnTo>
                  <a:lnTo>
                    <a:pt x="1467415" y="494847"/>
                  </a:lnTo>
                  <a:lnTo>
                    <a:pt x="1414003" y="460750"/>
                  </a:lnTo>
                  <a:lnTo>
                    <a:pt x="1358392" y="426155"/>
                  </a:lnTo>
                  <a:lnTo>
                    <a:pt x="1302347" y="396792"/>
                  </a:lnTo>
                  <a:lnTo>
                    <a:pt x="1249336" y="368461"/>
                  </a:lnTo>
                  <a:lnTo>
                    <a:pt x="1192819" y="333312"/>
                  </a:lnTo>
                  <a:lnTo>
                    <a:pt x="1140093" y="305229"/>
                  </a:lnTo>
                  <a:lnTo>
                    <a:pt x="1084618" y="277152"/>
                  </a:lnTo>
                  <a:lnTo>
                    <a:pt x="1026025" y="242057"/>
                  </a:lnTo>
                  <a:lnTo>
                    <a:pt x="983009" y="210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47479" y="1116121"/>
              <a:ext cx="1908394" cy="1102584"/>
            </a:xfrm>
            <a:custGeom>
              <a:avLst/>
              <a:gdLst/>
              <a:ahLst/>
              <a:cxnLst/>
              <a:rect l="0" t="0" r="0" b="0"/>
              <a:pathLst>
                <a:path w="1908394" h="1102584">
                  <a:moveTo>
                    <a:pt x="1258510" y="63070"/>
                  </a:moveTo>
                  <a:lnTo>
                    <a:pt x="1204635" y="82198"/>
                  </a:lnTo>
                  <a:lnTo>
                    <a:pt x="1141419" y="112433"/>
                  </a:lnTo>
                  <a:lnTo>
                    <a:pt x="1089109" y="134389"/>
                  </a:lnTo>
                  <a:lnTo>
                    <a:pt x="1033715" y="155927"/>
                  </a:lnTo>
                  <a:lnTo>
                    <a:pt x="977713" y="182711"/>
                  </a:lnTo>
                  <a:lnTo>
                    <a:pt x="918734" y="217530"/>
                  </a:lnTo>
                  <a:lnTo>
                    <a:pt x="863278" y="245573"/>
                  </a:lnTo>
                  <a:lnTo>
                    <a:pt x="806050" y="273642"/>
                  </a:lnTo>
                  <a:lnTo>
                    <a:pt x="744096" y="301716"/>
                  </a:lnTo>
                  <a:lnTo>
                    <a:pt x="683938" y="337028"/>
                  </a:lnTo>
                  <a:lnTo>
                    <a:pt x="630115" y="364627"/>
                  </a:lnTo>
                  <a:lnTo>
                    <a:pt x="574163" y="387279"/>
                  </a:lnTo>
                  <a:lnTo>
                    <a:pt x="515191" y="421520"/>
                  </a:lnTo>
                  <a:lnTo>
                    <a:pt x="461601" y="448907"/>
                  </a:lnTo>
                  <a:lnTo>
                    <a:pt x="438735" y="460331"/>
                  </a:lnTo>
                  <a:lnTo>
                    <a:pt x="379246" y="500693"/>
                  </a:lnTo>
                  <a:lnTo>
                    <a:pt x="325780" y="536859"/>
                  </a:lnTo>
                  <a:lnTo>
                    <a:pt x="269399" y="580585"/>
                  </a:lnTo>
                  <a:lnTo>
                    <a:pt x="211299" y="627626"/>
                  </a:lnTo>
                  <a:lnTo>
                    <a:pt x="152589" y="675761"/>
                  </a:lnTo>
                  <a:lnTo>
                    <a:pt x="97252" y="739136"/>
                  </a:lnTo>
                  <a:lnTo>
                    <a:pt x="47756" y="800915"/>
                  </a:lnTo>
                  <a:lnTo>
                    <a:pt x="21046" y="852820"/>
                  </a:lnTo>
                  <a:lnTo>
                    <a:pt x="10710" y="886666"/>
                  </a:lnTo>
                  <a:lnTo>
                    <a:pt x="3505" y="943080"/>
                  </a:lnTo>
                  <a:lnTo>
                    <a:pt x="0" y="967743"/>
                  </a:lnTo>
                  <a:lnTo>
                    <a:pt x="10237" y="1029972"/>
                  </a:lnTo>
                  <a:lnTo>
                    <a:pt x="25575" y="1062768"/>
                  </a:lnTo>
                  <a:lnTo>
                    <a:pt x="44514" y="1077869"/>
                  </a:lnTo>
                  <a:lnTo>
                    <a:pt x="94800" y="1097095"/>
                  </a:lnTo>
                  <a:lnTo>
                    <a:pt x="157029" y="1102583"/>
                  </a:lnTo>
                  <a:lnTo>
                    <a:pt x="215595" y="1096735"/>
                  </a:lnTo>
                  <a:lnTo>
                    <a:pt x="272224" y="1089643"/>
                  </a:lnTo>
                  <a:lnTo>
                    <a:pt x="328470" y="1075808"/>
                  </a:lnTo>
                  <a:lnTo>
                    <a:pt x="381521" y="1054878"/>
                  </a:lnTo>
                  <a:lnTo>
                    <a:pt x="431731" y="1033542"/>
                  </a:lnTo>
                  <a:lnTo>
                    <a:pt x="486709" y="1007968"/>
                  </a:lnTo>
                  <a:lnTo>
                    <a:pt x="542629" y="987318"/>
                  </a:lnTo>
                  <a:lnTo>
                    <a:pt x="598736" y="961056"/>
                  </a:lnTo>
                  <a:lnTo>
                    <a:pt x="660583" y="926348"/>
                  </a:lnTo>
                  <a:lnTo>
                    <a:pt x="714972" y="898319"/>
                  </a:lnTo>
                  <a:lnTo>
                    <a:pt x="770775" y="870253"/>
                  </a:lnTo>
                  <a:lnTo>
                    <a:pt x="823739" y="842179"/>
                  </a:lnTo>
                  <a:lnTo>
                    <a:pt x="873932" y="814103"/>
                  </a:lnTo>
                  <a:lnTo>
                    <a:pt x="928907" y="787197"/>
                  </a:lnTo>
                  <a:lnTo>
                    <a:pt x="978588" y="766284"/>
                  </a:lnTo>
                  <a:lnTo>
                    <a:pt x="1034691" y="734265"/>
                  </a:lnTo>
                  <a:lnTo>
                    <a:pt x="1095285" y="707317"/>
                  </a:lnTo>
                  <a:lnTo>
                    <a:pt x="1151225" y="680445"/>
                  </a:lnTo>
                  <a:lnTo>
                    <a:pt x="1214268" y="652608"/>
                  </a:lnTo>
                  <a:lnTo>
                    <a:pt x="1272128" y="630168"/>
                  </a:lnTo>
                  <a:lnTo>
                    <a:pt x="1328617" y="606065"/>
                  </a:lnTo>
                  <a:lnTo>
                    <a:pt x="1381716" y="581893"/>
                  </a:lnTo>
                  <a:lnTo>
                    <a:pt x="1412389" y="566186"/>
                  </a:lnTo>
                  <a:lnTo>
                    <a:pt x="1439414" y="549833"/>
                  </a:lnTo>
                  <a:lnTo>
                    <a:pt x="1497626" y="521751"/>
                  </a:lnTo>
                  <a:lnTo>
                    <a:pt x="1552908" y="493169"/>
                  </a:lnTo>
                  <a:lnTo>
                    <a:pt x="1605898" y="470818"/>
                  </a:lnTo>
                  <a:lnTo>
                    <a:pt x="1665822" y="438209"/>
                  </a:lnTo>
                  <a:lnTo>
                    <a:pt x="1721330" y="409031"/>
                  </a:lnTo>
                  <a:lnTo>
                    <a:pt x="1771230" y="378268"/>
                  </a:lnTo>
                  <a:lnTo>
                    <a:pt x="1832419" y="329754"/>
                  </a:lnTo>
                  <a:lnTo>
                    <a:pt x="1860648" y="300539"/>
                  </a:lnTo>
                  <a:lnTo>
                    <a:pt x="1893507" y="247709"/>
                  </a:lnTo>
                  <a:lnTo>
                    <a:pt x="1905492" y="211495"/>
                  </a:lnTo>
                  <a:lnTo>
                    <a:pt x="1908393" y="171129"/>
                  </a:lnTo>
                  <a:lnTo>
                    <a:pt x="1899486" y="118687"/>
                  </a:lnTo>
                  <a:lnTo>
                    <a:pt x="1891999" y="97147"/>
                  </a:lnTo>
                  <a:lnTo>
                    <a:pt x="1880872" y="79775"/>
                  </a:lnTo>
                  <a:lnTo>
                    <a:pt x="1855865" y="56841"/>
                  </a:lnTo>
                  <a:lnTo>
                    <a:pt x="1797294" y="29394"/>
                  </a:lnTo>
                  <a:lnTo>
                    <a:pt x="1758181" y="12928"/>
                  </a:lnTo>
                  <a:lnTo>
                    <a:pt x="1698152" y="2473"/>
                  </a:lnTo>
                  <a:lnTo>
                    <a:pt x="1641234" y="408"/>
                  </a:lnTo>
                  <a:lnTo>
                    <a:pt x="1584931" y="0"/>
                  </a:lnTo>
                  <a:lnTo>
                    <a:pt x="1528749" y="5508"/>
                  </a:lnTo>
                  <a:lnTo>
                    <a:pt x="1472591" y="10626"/>
                  </a:lnTo>
                  <a:lnTo>
                    <a:pt x="1416438" y="21689"/>
                  </a:lnTo>
                  <a:lnTo>
                    <a:pt x="1360286" y="35139"/>
                  </a:lnTo>
                  <a:lnTo>
                    <a:pt x="1310199" y="56296"/>
                  </a:lnTo>
                  <a:lnTo>
                    <a:pt x="1249527" y="76074"/>
                  </a:lnTo>
                  <a:lnTo>
                    <a:pt x="1186546" y="96574"/>
                  </a:lnTo>
                  <a:lnTo>
                    <a:pt x="1129494" y="129050"/>
                  </a:lnTo>
                  <a:lnTo>
                    <a:pt x="1111111" y="1367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750121" y="2741589"/>
            <a:ext cx="2848977" cy="480132"/>
            <a:chOff x="750121" y="2741589"/>
            <a:chExt cx="2848977" cy="480132"/>
          </a:xfrm>
        </p:grpSpPr>
        <p:sp>
          <p:nvSpPr>
            <p:cNvPr id="58" name="Freeform 57"/>
            <p:cNvSpPr/>
            <p:nvPr/>
          </p:nvSpPr>
          <p:spPr>
            <a:xfrm>
              <a:off x="750121" y="2741589"/>
              <a:ext cx="239558" cy="438831"/>
            </a:xfrm>
            <a:custGeom>
              <a:avLst/>
              <a:gdLst/>
              <a:ahLst/>
              <a:cxnLst/>
              <a:rect l="0" t="0" r="0" b="0"/>
              <a:pathLst>
                <a:path w="239558" h="438831">
                  <a:moveTo>
                    <a:pt x="207972" y="69519"/>
                  </a:moveTo>
                  <a:lnTo>
                    <a:pt x="198396" y="45473"/>
                  </a:lnTo>
                  <a:lnTo>
                    <a:pt x="168569" y="9926"/>
                  </a:lnTo>
                  <a:lnTo>
                    <a:pt x="148735" y="2090"/>
                  </a:lnTo>
                  <a:lnTo>
                    <a:pt x="136895" y="0"/>
                  </a:lnTo>
                  <a:lnTo>
                    <a:pt x="111261" y="3917"/>
                  </a:lnTo>
                  <a:lnTo>
                    <a:pt x="76762" y="19276"/>
                  </a:lnTo>
                  <a:lnTo>
                    <a:pt x="51721" y="41764"/>
                  </a:lnTo>
                  <a:lnTo>
                    <a:pt x="32604" y="70654"/>
                  </a:lnTo>
                  <a:lnTo>
                    <a:pt x="15664" y="123036"/>
                  </a:lnTo>
                  <a:lnTo>
                    <a:pt x="2222" y="182473"/>
                  </a:lnTo>
                  <a:lnTo>
                    <a:pt x="0" y="231019"/>
                  </a:lnTo>
                  <a:lnTo>
                    <a:pt x="9137" y="289937"/>
                  </a:lnTo>
                  <a:lnTo>
                    <a:pt x="27796" y="346635"/>
                  </a:lnTo>
                  <a:lnTo>
                    <a:pt x="60878" y="402370"/>
                  </a:lnTo>
                  <a:lnTo>
                    <a:pt x="77086" y="418664"/>
                  </a:lnTo>
                  <a:lnTo>
                    <a:pt x="99888" y="433705"/>
                  </a:lnTo>
                  <a:lnTo>
                    <a:pt x="125619" y="438830"/>
                  </a:lnTo>
                  <a:lnTo>
                    <a:pt x="180266" y="432588"/>
                  </a:lnTo>
                  <a:lnTo>
                    <a:pt x="224206" y="420090"/>
                  </a:lnTo>
                  <a:lnTo>
                    <a:pt x="239557" y="406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063378" y="2969036"/>
              <a:ext cx="94757" cy="181690"/>
            </a:xfrm>
            <a:custGeom>
              <a:avLst/>
              <a:gdLst/>
              <a:ahLst/>
              <a:cxnLst/>
              <a:rect l="0" t="0" r="0" b="0"/>
              <a:pathLst>
                <a:path w="94757" h="181690">
                  <a:moveTo>
                    <a:pt x="0" y="105285"/>
                  </a:moveTo>
                  <a:lnTo>
                    <a:pt x="17958" y="159160"/>
                  </a:lnTo>
                  <a:lnTo>
                    <a:pt x="25858" y="181689"/>
                  </a:lnTo>
                  <a:lnTo>
                    <a:pt x="13107" y="122251"/>
                  </a:lnTo>
                  <a:lnTo>
                    <a:pt x="14412" y="86135"/>
                  </a:lnTo>
                  <a:lnTo>
                    <a:pt x="20443" y="64018"/>
                  </a:lnTo>
                  <a:lnTo>
                    <a:pt x="30923" y="42491"/>
                  </a:lnTo>
                  <a:lnTo>
                    <a:pt x="46499" y="2746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191396" y="3000621"/>
              <a:ext cx="159472" cy="126630"/>
            </a:xfrm>
            <a:custGeom>
              <a:avLst/>
              <a:gdLst/>
              <a:ahLst/>
              <a:cxnLst/>
              <a:rect l="0" t="0" r="0" b="0"/>
              <a:pathLst>
                <a:path w="159472" h="126630">
                  <a:moveTo>
                    <a:pt x="93080" y="21057"/>
                  </a:moveTo>
                  <a:lnTo>
                    <a:pt x="81902" y="9879"/>
                  </a:lnTo>
                  <a:lnTo>
                    <a:pt x="63936" y="4391"/>
                  </a:lnTo>
                  <a:lnTo>
                    <a:pt x="52593" y="2928"/>
                  </a:lnTo>
                  <a:lnTo>
                    <a:pt x="33752" y="7540"/>
                  </a:lnTo>
                  <a:lnTo>
                    <a:pt x="17579" y="18559"/>
                  </a:lnTo>
                  <a:lnTo>
                    <a:pt x="2592" y="35155"/>
                  </a:lnTo>
                  <a:lnTo>
                    <a:pt x="0" y="44494"/>
                  </a:lnTo>
                  <a:lnTo>
                    <a:pt x="3358" y="64229"/>
                  </a:lnTo>
                  <a:lnTo>
                    <a:pt x="18403" y="95070"/>
                  </a:lnTo>
                  <a:lnTo>
                    <a:pt x="48857" y="120846"/>
                  </a:lnTo>
                  <a:lnTo>
                    <a:pt x="74205" y="126629"/>
                  </a:lnTo>
                  <a:lnTo>
                    <a:pt x="98729" y="124130"/>
                  </a:lnTo>
                  <a:lnTo>
                    <a:pt x="125690" y="109569"/>
                  </a:lnTo>
                  <a:lnTo>
                    <a:pt x="141109" y="97051"/>
                  </a:lnTo>
                  <a:lnTo>
                    <a:pt x="157354" y="71260"/>
                  </a:lnTo>
                  <a:lnTo>
                    <a:pt x="159471" y="51558"/>
                  </a:lnTo>
                  <a:lnTo>
                    <a:pt x="155343" y="32274"/>
                  </a:lnTo>
                  <a:lnTo>
                    <a:pt x="145709" y="15904"/>
                  </a:lnTo>
                  <a:lnTo>
                    <a:pt x="133628" y="7069"/>
                  </a:lnTo>
                  <a:lnTo>
                    <a:pt x="1141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422532" y="2979564"/>
              <a:ext cx="140002" cy="143905"/>
            </a:xfrm>
            <a:custGeom>
              <a:avLst/>
              <a:gdLst/>
              <a:ahLst/>
              <a:cxnLst/>
              <a:rect l="0" t="0" r="0" b="0"/>
              <a:pathLst>
                <a:path w="140002" h="143905">
                  <a:moveTo>
                    <a:pt x="61986" y="0"/>
                  </a:moveTo>
                  <a:lnTo>
                    <a:pt x="19294" y="3120"/>
                  </a:lnTo>
                  <a:lnTo>
                    <a:pt x="8958" y="5590"/>
                  </a:lnTo>
                  <a:lnTo>
                    <a:pt x="3237" y="10746"/>
                  </a:lnTo>
                  <a:lnTo>
                    <a:pt x="593" y="17692"/>
                  </a:lnTo>
                  <a:lnTo>
                    <a:pt x="0" y="25833"/>
                  </a:lnTo>
                  <a:lnTo>
                    <a:pt x="5581" y="41117"/>
                  </a:lnTo>
                  <a:lnTo>
                    <a:pt x="10344" y="48469"/>
                  </a:lnTo>
                  <a:lnTo>
                    <a:pt x="24996" y="59756"/>
                  </a:lnTo>
                  <a:lnTo>
                    <a:pt x="33816" y="64404"/>
                  </a:lnTo>
                  <a:lnTo>
                    <a:pt x="52975" y="66449"/>
                  </a:lnTo>
                  <a:lnTo>
                    <a:pt x="73189" y="65798"/>
                  </a:lnTo>
                  <a:lnTo>
                    <a:pt x="104300" y="73178"/>
                  </a:lnTo>
                  <a:lnTo>
                    <a:pt x="125246" y="83607"/>
                  </a:lnTo>
                  <a:lnTo>
                    <a:pt x="132235" y="92003"/>
                  </a:lnTo>
                  <a:lnTo>
                    <a:pt x="140001" y="113810"/>
                  </a:lnTo>
                  <a:lnTo>
                    <a:pt x="138562" y="122667"/>
                  </a:lnTo>
                  <a:lnTo>
                    <a:pt x="134094" y="129741"/>
                  </a:lnTo>
                  <a:lnTo>
                    <a:pt x="127605" y="135627"/>
                  </a:lnTo>
                  <a:lnTo>
                    <a:pt x="107918" y="142167"/>
                  </a:lnTo>
                  <a:lnTo>
                    <a:pt x="85909" y="143904"/>
                  </a:lnTo>
                  <a:lnTo>
                    <a:pt x="51457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611185" y="2969036"/>
              <a:ext cx="129818" cy="147400"/>
            </a:xfrm>
            <a:custGeom>
              <a:avLst/>
              <a:gdLst/>
              <a:ahLst/>
              <a:cxnLst/>
              <a:rect l="0" t="0" r="0" b="0"/>
              <a:pathLst>
                <a:path w="129818" h="147400">
                  <a:moveTo>
                    <a:pt x="94431" y="0"/>
                  </a:moveTo>
                  <a:lnTo>
                    <a:pt x="40556" y="19128"/>
                  </a:lnTo>
                  <a:lnTo>
                    <a:pt x="20184" y="30338"/>
                  </a:lnTo>
                  <a:lnTo>
                    <a:pt x="5670" y="46239"/>
                  </a:lnTo>
                  <a:lnTo>
                    <a:pt x="162" y="55392"/>
                  </a:lnTo>
                  <a:lnTo>
                    <a:pt x="0" y="62664"/>
                  </a:lnTo>
                  <a:lnTo>
                    <a:pt x="3401" y="68683"/>
                  </a:lnTo>
                  <a:lnTo>
                    <a:pt x="9178" y="73864"/>
                  </a:lnTo>
                  <a:lnTo>
                    <a:pt x="28075" y="79622"/>
                  </a:lnTo>
                  <a:lnTo>
                    <a:pt x="52071" y="81011"/>
                  </a:lnTo>
                  <a:lnTo>
                    <a:pt x="90719" y="78725"/>
                  </a:lnTo>
                  <a:lnTo>
                    <a:pt x="113838" y="86072"/>
                  </a:lnTo>
                  <a:lnTo>
                    <a:pt x="121407" y="93646"/>
                  </a:lnTo>
                  <a:lnTo>
                    <a:pt x="129817" y="114540"/>
                  </a:lnTo>
                  <a:lnTo>
                    <a:pt x="128550" y="123153"/>
                  </a:lnTo>
                  <a:lnTo>
                    <a:pt x="124196" y="130065"/>
                  </a:lnTo>
                  <a:lnTo>
                    <a:pt x="117784" y="135843"/>
                  </a:lnTo>
                  <a:lnTo>
                    <a:pt x="98181" y="142263"/>
                  </a:lnTo>
                  <a:lnTo>
                    <a:pt x="63957" y="145877"/>
                  </a:lnTo>
                  <a:lnTo>
                    <a:pt x="3126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05699" y="2884808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0" y="0"/>
                  </a:moveTo>
                  <a:lnTo>
                    <a:pt x="8333" y="57264"/>
                  </a:lnTo>
                  <a:lnTo>
                    <a:pt x="10095" y="118156"/>
                  </a:lnTo>
                  <a:lnTo>
                    <a:pt x="15989" y="166680"/>
                  </a:lnTo>
                  <a:lnTo>
                    <a:pt x="20390" y="228981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98811" y="2803766"/>
              <a:ext cx="278487" cy="196856"/>
            </a:xfrm>
            <a:custGeom>
              <a:avLst/>
              <a:gdLst/>
              <a:ahLst/>
              <a:cxnLst/>
              <a:rect l="0" t="0" r="0" b="0"/>
              <a:pathLst>
                <a:path w="278487" h="196856">
                  <a:moveTo>
                    <a:pt x="12132" y="70513"/>
                  </a:moveTo>
                  <a:lnTo>
                    <a:pt x="953" y="59335"/>
                  </a:lnTo>
                  <a:lnTo>
                    <a:pt x="0" y="53702"/>
                  </a:lnTo>
                  <a:lnTo>
                    <a:pt x="1704" y="47608"/>
                  </a:lnTo>
                  <a:lnTo>
                    <a:pt x="5180" y="41205"/>
                  </a:lnTo>
                  <a:lnTo>
                    <a:pt x="18401" y="30971"/>
                  </a:lnTo>
                  <a:lnTo>
                    <a:pt x="74005" y="11191"/>
                  </a:lnTo>
                  <a:lnTo>
                    <a:pt x="128382" y="0"/>
                  </a:lnTo>
                  <a:lnTo>
                    <a:pt x="167069" y="878"/>
                  </a:lnTo>
                  <a:lnTo>
                    <a:pt x="188617" y="6809"/>
                  </a:lnTo>
                  <a:lnTo>
                    <a:pt x="243448" y="36941"/>
                  </a:lnTo>
                  <a:lnTo>
                    <a:pt x="266023" y="62516"/>
                  </a:lnTo>
                  <a:lnTo>
                    <a:pt x="276271" y="82167"/>
                  </a:lnTo>
                  <a:lnTo>
                    <a:pt x="278486" y="102599"/>
                  </a:lnTo>
                  <a:lnTo>
                    <a:pt x="274401" y="123378"/>
                  </a:lnTo>
                  <a:lnTo>
                    <a:pt x="258947" y="153637"/>
                  </a:lnTo>
                  <a:lnTo>
                    <a:pt x="246219" y="170239"/>
                  </a:lnTo>
                  <a:lnTo>
                    <a:pt x="220311" y="187149"/>
                  </a:lnTo>
                  <a:lnTo>
                    <a:pt x="191116" y="196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02116" y="2926922"/>
              <a:ext cx="87854" cy="173199"/>
            </a:xfrm>
            <a:custGeom>
              <a:avLst/>
              <a:gdLst/>
              <a:ahLst/>
              <a:cxnLst/>
              <a:rect l="0" t="0" r="0" b="0"/>
              <a:pathLst>
                <a:path w="87854" h="173199">
                  <a:moveTo>
                    <a:pt x="3625" y="126342"/>
                  </a:moveTo>
                  <a:lnTo>
                    <a:pt x="28796" y="173198"/>
                  </a:lnTo>
                  <a:lnTo>
                    <a:pt x="10256" y="114766"/>
                  </a:lnTo>
                  <a:lnTo>
                    <a:pt x="0" y="78328"/>
                  </a:lnTo>
                  <a:lnTo>
                    <a:pt x="2404" y="54700"/>
                  </a:lnTo>
                  <a:lnTo>
                    <a:pt x="6320" y="43486"/>
                  </a:lnTo>
                  <a:lnTo>
                    <a:pt x="20030" y="27906"/>
                  </a:lnTo>
                  <a:lnTo>
                    <a:pt x="57428" y="8372"/>
                  </a:lnTo>
                  <a:lnTo>
                    <a:pt x="878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71512" y="2984504"/>
              <a:ext cx="132134" cy="121479"/>
            </a:xfrm>
            <a:custGeom>
              <a:avLst/>
              <a:gdLst/>
              <a:ahLst/>
              <a:cxnLst/>
              <a:rect l="0" t="0" r="0" b="0"/>
              <a:pathLst>
                <a:path w="132134" h="121479">
                  <a:moveTo>
                    <a:pt x="65855" y="5589"/>
                  </a:moveTo>
                  <a:lnTo>
                    <a:pt x="49088" y="0"/>
                  </a:lnTo>
                  <a:lnTo>
                    <a:pt x="31497" y="375"/>
                  </a:lnTo>
                  <a:lnTo>
                    <a:pt x="21893" y="2113"/>
                  </a:lnTo>
                  <a:lnTo>
                    <a:pt x="14320" y="6781"/>
                  </a:lnTo>
                  <a:lnTo>
                    <a:pt x="2786" y="21327"/>
                  </a:lnTo>
                  <a:lnTo>
                    <a:pt x="0" y="42609"/>
                  </a:lnTo>
                  <a:lnTo>
                    <a:pt x="7744" y="88811"/>
                  </a:lnTo>
                  <a:lnTo>
                    <a:pt x="20141" y="107307"/>
                  </a:lnTo>
                  <a:lnTo>
                    <a:pt x="28360" y="115515"/>
                  </a:lnTo>
                  <a:lnTo>
                    <a:pt x="37349" y="119817"/>
                  </a:lnTo>
                  <a:lnTo>
                    <a:pt x="56695" y="121478"/>
                  </a:lnTo>
                  <a:lnTo>
                    <a:pt x="87318" y="110246"/>
                  </a:lnTo>
                  <a:lnTo>
                    <a:pt x="113029" y="92101"/>
                  </a:lnTo>
                  <a:lnTo>
                    <a:pt x="129875" y="66317"/>
                  </a:lnTo>
                  <a:lnTo>
                    <a:pt x="132133" y="46617"/>
                  </a:lnTo>
                  <a:lnTo>
                    <a:pt x="131098" y="36451"/>
                  </a:lnTo>
                  <a:lnTo>
                    <a:pt x="128068" y="28503"/>
                  </a:lnTo>
                  <a:lnTo>
                    <a:pt x="107969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48639" y="2837738"/>
              <a:ext cx="151942" cy="277392"/>
            </a:xfrm>
            <a:custGeom>
              <a:avLst/>
              <a:gdLst/>
              <a:ahLst/>
              <a:cxnLst/>
              <a:rect l="0" t="0" r="0" b="0"/>
              <a:pathLst>
                <a:path w="151942" h="277392">
                  <a:moveTo>
                    <a:pt x="88770" y="215526"/>
                  </a:moveTo>
                  <a:lnTo>
                    <a:pt x="79195" y="191479"/>
                  </a:lnTo>
                  <a:lnTo>
                    <a:pt x="68527" y="177153"/>
                  </a:lnTo>
                  <a:lnTo>
                    <a:pt x="61236" y="173566"/>
                  </a:lnTo>
                  <a:lnTo>
                    <a:pt x="43778" y="172700"/>
                  </a:lnTo>
                  <a:lnTo>
                    <a:pt x="14218" y="178790"/>
                  </a:lnTo>
                  <a:lnTo>
                    <a:pt x="7483" y="185186"/>
                  </a:lnTo>
                  <a:lnTo>
                    <a:pt x="0" y="204771"/>
                  </a:lnTo>
                  <a:lnTo>
                    <a:pt x="2913" y="225954"/>
                  </a:lnTo>
                  <a:lnTo>
                    <a:pt x="23847" y="268148"/>
                  </a:lnTo>
                  <a:lnTo>
                    <a:pt x="31450" y="274004"/>
                  </a:lnTo>
                  <a:lnTo>
                    <a:pt x="40028" y="276738"/>
                  </a:lnTo>
                  <a:lnTo>
                    <a:pt x="49256" y="277391"/>
                  </a:lnTo>
                  <a:lnTo>
                    <a:pt x="65749" y="271877"/>
                  </a:lnTo>
                  <a:lnTo>
                    <a:pt x="100990" y="243685"/>
                  </a:lnTo>
                  <a:lnTo>
                    <a:pt x="120207" y="208921"/>
                  </a:lnTo>
                  <a:lnTo>
                    <a:pt x="136010" y="161319"/>
                  </a:lnTo>
                  <a:lnTo>
                    <a:pt x="140345" y="98017"/>
                  </a:lnTo>
                  <a:lnTo>
                    <a:pt x="138599" y="66203"/>
                  </a:lnTo>
                  <a:lnTo>
                    <a:pt x="117631" y="6089"/>
                  </a:lnTo>
                  <a:lnTo>
                    <a:pt x="112690" y="1032"/>
                  </a:lnTo>
                  <a:lnTo>
                    <a:pt x="107056" y="0"/>
                  </a:lnTo>
                  <a:lnTo>
                    <a:pt x="100961" y="1652"/>
                  </a:lnTo>
                  <a:lnTo>
                    <a:pt x="98067" y="7433"/>
                  </a:lnTo>
                  <a:lnTo>
                    <a:pt x="98905" y="63283"/>
                  </a:lnTo>
                  <a:lnTo>
                    <a:pt x="107626" y="124925"/>
                  </a:lnTo>
                  <a:lnTo>
                    <a:pt x="118404" y="166714"/>
                  </a:lnTo>
                  <a:lnTo>
                    <a:pt x="151941" y="226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95336" y="2969036"/>
              <a:ext cx="101217" cy="119704"/>
            </a:xfrm>
            <a:custGeom>
              <a:avLst/>
              <a:gdLst/>
              <a:ahLst/>
              <a:cxnLst/>
              <a:rect l="0" t="0" r="0" b="0"/>
              <a:pathLst>
                <a:path w="101217" h="119704">
                  <a:moveTo>
                    <a:pt x="0" y="10528"/>
                  </a:moveTo>
                  <a:lnTo>
                    <a:pt x="9065" y="69145"/>
                  </a:lnTo>
                  <a:lnTo>
                    <a:pt x="15684" y="103935"/>
                  </a:lnTo>
                  <a:lnTo>
                    <a:pt x="22155" y="111404"/>
                  </a:lnTo>
                  <a:lnTo>
                    <a:pt x="41822" y="119703"/>
                  </a:lnTo>
                  <a:lnTo>
                    <a:pt x="51278" y="119576"/>
                  </a:lnTo>
                  <a:lnTo>
                    <a:pt x="68024" y="113196"/>
                  </a:lnTo>
                  <a:lnTo>
                    <a:pt x="90606" y="96451"/>
                  </a:lnTo>
                  <a:lnTo>
                    <a:pt x="98761" y="77182"/>
                  </a:lnTo>
                  <a:lnTo>
                    <a:pt x="101216" y="5302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77471" y="2952918"/>
              <a:ext cx="102136" cy="135630"/>
            </a:xfrm>
            <a:custGeom>
              <a:avLst/>
              <a:gdLst/>
              <a:ahLst/>
              <a:cxnLst/>
              <a:rect l="0" t="0" r="0" b="0"/>
              <a:pathLst>
                <a:path w="102136" h="135630">
                  <a:moveTo>
                    <a:pt x="70549" y="5589"/>
                  </a:moveTo>
                  <a:lnTo>
                    <a:pt x="53782" y="0"/>
                  </a:lnTo>
                  <a:lnTo>
                    <a:pt x="36191" y="3495"/>
                  </a:lnTo>
                  <a:lnTo>
                    <a:pt x="26587" y="7703"/>
                  </a:lnTo>
                  <a:lnTo>
                    <a:pt x="12796" y="21736"/>
                  </a:lnTo>
                  <a:lnTo>
                    <a:pt x="3937" y="40842"/>
                  </a:lnTo>
                  <a:lnTo>
                    <a:pt x="0" y="64931"/>
                  </a:lnTo>
                  <a:lnTo>
                    <a:pt x="4489" y="88115"/>
                  </a:lnTo>
                  <a:lnTo>
                    <a:pt x="8962" y="99211"/>
                  </a:lnTo>
                  <a:lnTo>
                    <a:pt x="23290" y="114660"/>
                  </a:lnTo>
                  <a:lnTo>
                    <a:pt x="61084" y="134109"/>
                  </a:lnTo>
                  <a:lnTo>
                    <a:pt x="78431" y="135629"/>
                  </a:lnTo>
                  <a:lnTo>
                    <a:pt x="102135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295419" y="2842694"/>
              <a:ext cx="31587" cy="242156"/>
            </a:xfrm>
            <a:custGeom>
              <a:avLst/>
              <a:gdLst/>
              <a:ahLst/>
              <a:cxnLst/>
              <a:rect l="0" t="0" r="0" b="0"/>
              <a:pathLst>
                <a:path w="31587" h="242156">
                  <a:moveTo>
                    <a:pt x="0" y="0"/>
                  </a:moveTo>
                  <a:lnTo>
                    <a:pt x="8333" y="57264"/>
                  </a:lnTo>
                  <a:lnTo>
                    <a:pt x="15684" y="118156"/>
                  </a:lnTo>
                  <a:lnTo>
                    <a:pt x="21166" y="181310"/>
                  </a:lnTo>
                  <a:lnTo>
                    <a:pt x="31586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63834" y="2926922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2726" y="0"/>
                  </a:lnTo>
                  <a:lnTo>
                    <a:pt x="2777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84301" y="2905865"/>
              <a:ext cx="114797" cy="200042"/>
            </a:xfrm>
            <a:custGeom>
              <a:avLst/>
              <a:gdLst/>
              <a:ahLst/>
              <a:cxnLst/>
              <a:rect l="0" t="0" r="0" b="0"/>
              <a:pathLst>
                <a:path w="114797" h="200042">
                  <a:moveTo>
                    <a:pt x="74331" y="0"/>
                  </a:moveTo>
                  <a:lnTo>
                    <a:pt x="51974" y="0"/>
                  </a:lnTo>
                  <a:lnTo>
                    <a:pt x="34759" y="6239"/>
                  </a:lnTo>
                  <a:lnTo>
                    <a:pt x="4643" y="29308"/>
                  </a:lnTo>
                  <a:lnTo>
                    <a:pt x="966" y="37086"/>
                  </a:lnTo>
                  <a:lnTo>
                    <a:pt x="0" y="55087"/>
                  </a:lnTo>
                  <a:lnTo>
                    <a:pt x="6590" y="71667"/>
                  </a:lnTo>
                  <a:lnTo>
                    <a:pt x="11623" y="79363"/>
                  </a:lnTo>
                  <a:lnTo>
                    <a:pt x="26574" y="91035"/>
                  </a:lnTo>
                  <a:lnTo>
                    <a:pt x="46086" y="98951"/>
                  </a:lnTo>
                  <a:lnTo>
                    <a:pt x="93621" y="110273"/>
                  </a:lnTo>
                  <a:lnTo>
                    <a:pt x="104739" y="115629"/>
                  </a:lnTo>
                  <a:lnTo>
                    <a:pt x="110980" y="122710"/>
                  </a:lnTo>
                  <a:lnTo>
                    <a:pt x="113972" y="130939"/>
                  </a:lnTo>
                  <a:lnTo>
                    <a:pt x="114796" y="139935"/>
                  </a:lnTo>
                  <a:lnTo>
                    <a:pt x="109473" y="156170"/>
                  </a:lnTo>
                  <a:lnTo>
                    <a:pt x="98138" y="171184"/>
                  </a:lnTo>
                  <a:lnTo>
                    <a:pt x="73196" y="190451"/>
                  </a:lnTo>
                  <a:lnTo>
                    <a:pt x="4274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8051" y="3148020"/>
              <a:ext cx="2811110" cy="73701"/>
            </a:xfrm>
            <a:custGeom>
              <a:avLst/>
              <a:gdLst/>
              <a:ahLst/>
              <a:cxnLst/>
              <a:rect l="0" t="0" r="0" b="0"/>
              <a:pathLst>
                <a:path w="2811110" h="73701">
                  <a:moveTo>
                    <a:pt x="2811109" y="0"/>
                  </a:moveTo>
                  <a:lnTo>
                    <a:pt x="2752492" y="0"/>
                  </a:lnTo>
                  <a:lnTo>
                    <a:pt x="2698319" y="1170"/>
                  </a:lnTo>
                  <a:lnTo>
                    <a:pt x="2636318" y="8334"/>
                  </a:lnTo>
                  <a:lnTo>
                    <a:pt x="2580725" y="9878"/>
                  </a:lnTo>
                  <a:lnTo>
                    <a:pt x="2530328" y="10336"/>
                  </a:lnTo>
                  <a:lnTo>
                    <a:pt x="2482640" y="10472"/>
                  </a:lnTo>
                  <a:lnTo>
                    <a:pt x="2431465" y="10512"/>
                  </a:lnTo>
                  <a:lnTo>
                    <a:pt x="2382377" y="13643"/>
                  </a:lnTo>
                  <a:lnTo>
                    <a:pt x="2335078" y="18861"/>
                  </a:lnTo>
                  <a:lnTo>
                    <a:pt x="2272282" y="15034"/>
                  </a:lnTo>
                  <a:lnTo>
                    <a:pt x="2223428" y="11864"/>
                  </a:lnTo>
                  <a:lnTo>
                    <a:pt x="2171908" y="10924"/>
                  </a:lnTo>
                  <a:lnTo>
                    <a:pt x="2119598" y="10646"/>
                  </a:lnTo>
                  <a:lnTo>
                    <a:pt x="2067054" y="10563"/>
                  </a:lnTo>
                  <a:lnTo>
                    <a:pt x="2008852" y="10539"/>
                  </a:lnTo>
                  <a:lnTo>
                    <a:pt x="1952742" y="16121"/>
                  </a:lnTo>
                  <a:lnTo>
                    <a:pt x="1899072" y="19595"/>
                  </a:lnTo>
                  <a:lnTo>
                    <a:pt x="1846125" y="20624"/>
                  </a:lnTo>
                  <a:lnTo>
                    <a:pt x="1787803" y="20929"/>
                  </a:lnTo>
                  <a:lnTo>
                    <a:pt x="1731658" y="21019"/>
                  </a:lnTo>
                  <a:lnTo>
                    <a:pt x="1673586" y="28286"/>
                  </a:lnTo>
                  <a:lnTo>
                    <a:pt x="1619307" y="30608"/>
                  </a:lnTo>
                  <a:lnTo>
                    <a:pt x="1564490" y="31296"/>
                  </a:lnTo>
                  <a:lnTo>
                    <a:pt x="1503145" y="31500"/>
                  </a:lnTo>
                  <a:lnTo>
                    <a:pt x="1457312" y="31548"/>
                  </a:lnTo>
                  <a:lnTo>
                    <a:pt x="1412765" y="31569"/>
                  </a:lnTo>
                  <a:lnTo>
                    <a:pt x="1369570" y="32748"/>
                  </a:lnTo>
                  <a:lnTo>
                    <a:pt x="1326975" y="37172"/>
                  </a:lnTo>
                  <a:lnTo>
                    <a:pt x="1263534" y="40650"/>
                  </a:lnTo>
                  <a:lnTo>
                    <a:pt x="1211461" y="41681"/>
                  </a:lnTo>
                  <a:lnTo>
                    <a:pt x="1155218" y="41986"/>
                  </a:lnTo>
                  <a:lnTo>
                    <a:pt x="1105278" y="42076"/>
                  </a:lnTo>
                  <a:lnTo>
                    <a:pt x="1049667" y="42103"/>
                  </a:lnTo>
                  <a:lnTo>
                    <a:pt x="992040" y="49348"/>
                  </a:lnTo>
                  <a:lnTo>
                    <a:pt x="930571" y="51992"/>
                  </a:lnTo>
                  <a:lnTo>
                    <a:pt x="878189" y="52450"/>
                  </a:lnTo>
                  <a:lnTo>
                    <a:pt x="823674" y="52585"/>
                  </a:lnTo>
                  <a:lnTo>
                    <a:pt x="768137" y="55745"/>
                  </a:lnTo>
                  <a:lnTo>
                    <a:pt x="712341" y="61704"/>
                  </a:lnTo>
                  <a:lnTo>
                    <a:pt x="659110" y="62737"/>
                  </a:lnTo>
                  <a:lnTo>
                    <a:pt x="616202" y="62978"/>
                  </a:lnTo>
                  <a:lnTo>
                    <a:pt x="569835" y="63085"/>
                  </a:lnTo>
                  <a:lnTo>
                    <a:pt x="521932" y="63133"/>
                  </a:lnTo>
                  <a:lnTo>
                    <a:pt x="476465" y="63154"/>
                  </a:lnTo>
                  <a:lnTo>
                    <a:pt x="417646" y="63166"/>
                  </a:lnTo>
                  <a:lnTo>
                    <a:pt x="364343" y="63170"/>
                  </a:lnTo>
                  <a:lnTo>
                    <a:pt x="310335" y="63171"/>
                  </a:lnTo>
                  <a:lnTo>
                    <a:pt x="258457" y="63171"/>
                  </a:lnTo>
                  <a:lnTo>
                    <a:pt x="204872" y="63171"/>
                  </a:lnTo>
                  <a:lnTo>
                    <a:pt x="150433" y="68760"/>
                  </a:lnTo>
                  <a:lnTo>
                    <a:pt x="95139" y="72724"/>
                  </a:lnTo>
                  <a:lnTo>
                    <a:pt x="43787" y="734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3937658" y="2947979"/>
            <a:ext cx="63172" cy="10529"/>
          </a:xfrm>
          <a:custGeom>
            <a:avLst/>
            <a:gdLst/>
            <a:ahLst/>
            <a:cxnLst/>
            <a:rect l="0" t="0" r="0" b="0"/>
            <a:pathLst>
              <a:path w="63172" h="10529">
                <a:moveTo>
                  <a:pt x="63171" y="10528"/>
                </a:moveTo>
                <a:lnTo>
                  <a:pt x="28812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4282578" y="2740231"/>
            <a:ext cx="1697847" cy="404936"/>
            <a:chOff x="4282578" y="2740231"/>
            <a:chExt cx="1697847" cy="404936"/>
          </a:xfrm>
        </p:grpSpPr>
        <p:sp>
          <p:nvSpPr>
            <p:cNvPr id="76" name="Freeform 75"/>
            <p:cNvSpPr/>
            <p:nvPr/>
          </p:nvSpPr>
          <p:spPr>
            <a:xfrm>
              <a:off x="4282578" y="2740231"/>
              <a:ext cx="286790" cy="404936"/>
            </a:xfrm>
            <a:custGeom>
              <a:avLst/>
              <a:gdLst/>
              <a:ahLst/>
              <a:cxnLst/>
              <a:rect l="0" t="0" r="0" b="0"/>
              <a:pathLst>
                <a:path w="286790" h="404936">
                  <a:moveTo>
                    <a:pt x="128862" y="7706"/>
                  </a:moveTo>
                  <a:lnTo>
                    <a:pt x="100181" y="61581"/>
                  </a:lnTo>
                  <a:lnTo>
                    <a:pt x="88429" y="81954"/>
                  </a:lnTo>
                  <a:lnTo>
                    <a:pt x="85529" y="84111"/>
                  </a:lnTo>
                  <a:lnTo>
                    <a:pt x="84766" y="80870"/>
                  </a:lnTo>
                  <a:lnTo>
                    <a:pt x="91946" y="47635"/>
                  </a:lnTo>
                  <a:lnTo>
                    <a:pt x="106876" y="23177"/>
                  </a:lnTo>
                  <a:lnTo>
                    <a:pt x="122600" y="11463"/>
                  </a:lnTo>
                  <a:lnTo>
                    <a:pt x="142457" y="3527"/>
                  </a:lnTo>
                  <a:lnTo>
                    <a:pt x="166880" y="0"/>
                  </a:lnTo>
                  <a:lnTo>
                    <a:pt x="206937" y="9193"/>
                  </a:lnTo>
                  <a:lnTo>
                    <a:pt x="228293" y="23575"/>
                  </a:lnTo>
                  <a:lnTo>
                    <a:pt x="244413" y="41665"/>
                  </a:lnTo>
                  <a:lnTo>
                    <a:pt x="268283" y="92247"/>
                  </a:lnTo>
                  <a:lnTo>
                    <a:pt x="273897" y="129202"/>
                  </a:lnTo>
                  <a:lnTo>
                    <a:pt x="267389" y="184780"/>
                  </a:lnTo>
                  <a:lnTo>
                    <a:pt x="254838" y="244632"/>
                  </a:lnTo>
                  <a:lnTo>
                    <a:pt x="235505" y="296532"/>
                  </a:lnTo>
                  <a:lnTo>
                    <a:pt x="207986" y="336203"/>
                  </a:lnTo>
                  <a:lnTo>
                    <a:pt x="159775" y="381421"/>
                  </a:lnTo>
                  <a:lnTo>
                    <a:pt x="128663" y="398157"/>
                  </a:lnTo>
                  <a:lnTo>
                    <a:pt x="86039" y="404935"/>
                  </a:lnTo>
                  <a:lnTo>
                    <a:pt x="62646" y="400282"/>
                  </a:lnTo>
                  <a:lnTo>
                    <a:pt x="22976" y="378230"/>
                  </a:lnTo>
                  <a:lnTo>
                    <a:pt x="8492" y="361897"/>
                  </a:lnTo>
                  <a:lnTo>
                    <a:pt x="2992" y="352628"/>
                  </a:lnTo>
                  <a:lnTo>
                    <a:pt x="0" y="332970"/>
                  </a:lnTo>
                  <a:lnTo>
                    <a:pt x="840" y="322815"/>
                  </a:lnTo>
                  <a:lnTo>
                    <a:pt x="8013" y="305292"/>
                  </a:lnTo>
                  <a:lnTo>
                    <a:pt x="31681" y="274979"/>
                  </a:lnTo>
                  <a:lnTo>
                    <a:pt x="57564" y="259124"/>
                  </a:lnTo>
                  <a:lnTo>
                    <a:pt x="77287" y="257098"/>
                  </a:lnTo>
                  <a:lnTo>
                    <a:pt x="139485" y="271554"/>
                  </a:lnTo>
                  <a:lnTo>
                    <a:pt x="202570" y="300365"/>
                  </a:lnTo>
                  <a:lnTo>
                    <a:pt x="224792" y="307403"/>
                  </a:lnTo>
                  <a:lnTo>
                    <a:pt x="286789" y="313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990524" y="2797781"/>
              <a:ext cx="165568" cy="329827"/>
            </a:xfrm>
            <a:custGeom>
              <a:avLst/>
              <a:gdLst/>
              <a:ahLst/>
              <a:cxnLst/>
              <a:rect l="0" t="0" r="0" b="0"/>
              <a:pathLst>
                <a:path w="165568" h="329827">
                  <a:moveTo>
                    <a:pt x="10512" y="76498"/>
                  </a:moveTo>
                  <a:lnTo>
                    <a:pt x="10512" y="133763"/>
                  </a:lnTo>
                  <a:lnTo>
                    <a:pt x="10512" y="194655"/>
                  </a:lnTo>
                  <a:lnTo>
                    <a:pt x="10512" y="243179"/>
                  </a:lnTo>
                  <a:lnTo>
                    <a:pt x="9342" y="302402"/>
                  </a:lnTo>
                  <a:lnTo>
                    <a:pt x="4923" y="326639"/>
                  </a:lnTo>
                  <a:lnTo>
                    <a:pt x="3276" y="329826"/>
                  </a:lnTo>
                  <a:lnTo>
                    <a:pt x="2179" y="327272"/>
                  </a:lnTo>
                  <a:lnTo>
                    <a:pt x="272" y="268620"/>
                  </a:lnTo>
                  <a:lnTo>
                    <a:pt x="69" y="220251"/>
                  </a:lnTo>
                  <a:lnTo>
                    <a:pt x="0" y="158273"/>
                  </a:lnTo>
                  <a:lnTo>
                    <a:pt x="5576" y="95641"/>
                  </a:lnTo>
                  <a:lnTo>
                    <a:pt x="19112" y="40549"/>
                  </a:lnTo>
                  <a:lnTo>
                    <a:pt x="30322" y="21136"/>
                  </a:lnTo>
                  <a:lnTo>
                    <a:pt x="46223" y="7829"/>
                  </a:lnTo>
                  <a:lnTo>
                    <a:pt x="55376" y="2643"/>
                  </a:lnTo>
                  <a:lnTo>
                    <a:pt x="74905" y="0"/>
                  </a:lnTo>
                  <a:lnTo>
                    <a:pt x="95283" y="3895"/>
                  </a:lnTo>
                  <a:lnTo>
                    <a:pt x="125316" y="19241"/>
                  </a:lnTo>
                  <a:lnTo>
                    <a:pt x="141865" y="31944"/>
                  </a:lnTo>
                  <a:lnTo>
                    <a:pt x="158746" y="57838"/>
                  </a:lnTo>
                  <a:lnTo>
                    <a:pt x="165567" y="93326"/>
                  </a:lnTo>
                  <a:lnTo>
                    <a:pt x="163015" y="104095"/>
                  </a:lnTo>
                  <a:lnTo>
                    <a:pt x="150821" y="122299"/>
                  </a:lnTo>
                  <a:lnTo>
                    <a:pt x="124225" y="140112"/>
                  </a:lnTo>
                  <a:lnTo>
                    <a:pt x="88528" y="147209"/>
                  </a:lnTo>
                  <a:lnTo>
                    <a:pt x="53905" y="143723"/>
                  </a:lnTo>
                  <a:lnTo>
                    <a:pt x="47630" y="145881"/>
                  </a:lnTo>
                  <a:lnTo>
                    <a:pt x="44616" y="150830"/>
                  </a:lnTo>
                  <a:lnTo>
                    <a:pt x="43776" y="157638"/>
                  </a:lnTo>
                  <a:lnTo>
                    <a:pt x="49083" y="171442"/>
                  </a:lnTo>
                  <a:lnTo>
                    <a:pt x="84825" y="230052"/>
                  </a:lnTo>
                  <a:lnTo>
                    <a:pt x="129499" y="276156"/>
                  </a:lnTo>
                  <a:lnTo>
                    <a:pt x="157911" y="297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193481" y="2962736"/>
              <a:ext cx="154997" cy="140364"/>
            </a:xfrm>
            <a:custGeom>
              <a:avLst/>
              <a:gdLst/>
              <a:ahLst/>
              <a:cxnLst/>
              <a:rect l="0" t="0" r="0" b="0"/>
              <a:pathLst>
                <a:path w="154997" h="140364">
                  <a:moveTo>
                    <a:pt x="102353" y="48414"/>
                  </a:moveTo>
                  <a:lnTo>
                    <a:pt x="92778" y="24367"/>
                  </a:lnTo>
                  <a:lnTo>
                    <a:pt x="82110" y="10041"/>
                  </a:lnTo>
                  <a:lnTo>
                    <a:pt x="63330" y="2113"/>
                  </a:lnTo>
                  <a:lnTo>
                    <a:pt x="51771" y="0"/>
                  </a:lnTo>
                  <a:lnTo>
                    <a:pt x="41725" y="2100"/>
                  </a:lnTo>
                  <a:lnTo>
                    <a:pt x="24324" y="13792"/>
                  </a:lnTo>
                  <a:lnTo>
                    <a:pt x="6964" y="40105"/>
                  </a:lnTo>
                  <a:lnTo>
                    <a:pt x="0" y="75718"/>
                  </a:lnTo>
                  <a:lnTo>
                    <a:pt x="3526" y="110316"/>
                  </a:lnTo>
                  <a:lnTo>
                    <a:pt x="12026" y="128958"/>
                  </a:lnTo>
                  <a:lnTo>
                    <a:pt x="17569" y="137205"/>
                  </a:lnTo>
                  <a:lnTo>
                    <a:pt x="24773" y="140363"/>
                  </a:lnTo>
                  <a:lnTo>
                    <a:pt x="33085" y="140129"/>
                  </a:lnTo>
                  <a:lnTo>
                    <a:pt x="50510" y="133630"/>
                  </a:lnTo>
                  <a:lnTo>
                    <a:pt x="66054" y="122943"/>
                  </a:lnTo>
                  <a:lnTo>
                    <a:pt x="77641" y="107274"/>
                  </a:lnTo>
                  <a:lnTo>
                    <a:pt x="94612" y="68619"/>
                  </a:lnTo>
                  <a:lnTo>
                    <a:pt x="97192" y="66563"/>
                  </a:lnTo>
                  <a:lnTo>
                    <a:pt x="98913" y="69872"/>
                  </a:lnTo>
                  <a:lnTo>
                    <a:pt x="107262" y="103215"/>
                  </a:lnTo>
                  <a:lnTo>
                    <a:pt x="112645" y="110684"/>
                  </a:lnTo>
                  <a:lnTo>
                    <a:pt x="127984" y="122103"/>
                  </a:lnTo>
                  <a:lnTo>
                    <a:pt x="154996" y="13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422305" y="2832165"/>
              <a:ext cx="20929" cy="252685"/>
            </a:xfrm>
            <a:custGeom>
              <a:avLst/>
              <a:gdLst/>
              <a:ahLst/>
              <a:cxnLst/>
              <a:rect l="0" t="0" r="0" b="0"/>
              <a:pathLst>
                <a:path w="20929" h="252685">
                  <a:moveTo>
                    <a:pt x="10399" y="0"/>
                  </a:moveTo>
                  <a:lnTo>
                    <a:pt x="2066" y="48931"/>
                  </a:lnTo>
                  <a:lnTo>
                    <a:pt x="522" y="96777"/>
                  </a:lnTo>
                  <a:lnTo>
                    <a:pt x="0" y="159757"/>
                  </a:lnTo>
                  <a:lnTo>
                    <a:pt x="11340" y="219953"/>
                  </a:lnTo>
                  <a:lnTo>
                    <a:pt x="20928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48477" y="2926922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5" y="0"/>
                  </a:lnTo>
                  <a:lnTo>
                    <a:pt x="65983" y="5589"/>
                  </a:lnTo>
                  <a:lnTo>
                    <a:pt x="1192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590632" y="3021678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90632" y="292692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682644" y="2958507"/>
              <a:ext cx="121469" cy="159110"/>
            </a:xfrm>
            <a:custGeom>
              <a:avLst/>
              <a:gdLst/>
              <a:ahLst/>
              <a:cxnLst/>
              <a:rect l="0" t="0" r="0" b="0"/>
              <a:pathLst>
                <a:path w="121469" h="159110">
                  <a:moveTo>
                    <a:pt x="76444" y="21057"/>
                  </a:moveTo>
                  <a:lnTo>
                    <a:pt x="54087" y="21057"/>
                  </a:lnTo>
                  <a:lnTo>
                    <a:pt x="36872" y="27296"/>
                  </a:lnTo>
                  <a:lnTo>
                    <a:pt x="29005" y="32236"/>
                  </a:lnTo>
                  <a:lnTo>
                    <a:pt x="17146" y="50202"/>
                  </a:lnTo>
                  <a:lnTo>
                    <a:pt x="0" y="94275"/>
                  </a:lnTo>
                  <a:lnTo>
                    <a:pt x="111" y="131789"/>
                  </a:lnTo>
                  <a:lnTo>
                    <a:pt x="4499" y="141672"/>
                  </a:lnTo>
                  <a:lnTo>
                    <a:pt x="18732" y="155772"/>
                  </a:lnTo>
                  <a:lnTo>
                    <a:pt x="27441" y="158830"/>
                  </a:lnTo>
                  <a:lnTo>
                    <a:pt x="46476" y="159109"/>
                  </a:lnTo>
                  <a:lnTo>
                    <a:pt x="76923" y="147099"/>
                  </a:lnTo>
                  <a:lnTo>
                    <a:pt x="94595" y="128939"/>
                  </a:lnTo>
                  <a:lnTo>
                    <a:pt x="114578" y="92406"/>
                  </a:lnTo>
                  <a:lnTo>
                    <a:pt x="121468" y="66806"/>
                  </a:lnTo>
                  <a:lnTo>
                    <a:pt x="120631" y="43730"/>
                  </a:lnTo>
                  <a:lnTo>
                    <a:pt x="116431" y="35002"/>
                  </a:lnTo>
                  <a:lnTo>
                    <a:pt x="93831" y="12590"/>
                  </a:lnTo>
                  <a:lnTo>
                    <a:pt x="869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885755" y="2963447"/>
              <a:ext cx="94670" cy="165655"/>
            </a:xfrm>
            <a:custGeom>
              <a:avLst/>
              <a:gdLst/>
              <a:ahLst/>
              <a:cxnLst/>
              <a:rect l="0" t="0" r="0" b="0"/>
              <a:pathLst>
                <a:path w="94670" h="165655">
                  <a:moveTo>
                    <a:pt x="94431" y="5589"/>
                  </a:moveTo>
                  <a:lnTo>
                    <a:pt x="77663" y="0"/>
                  </a:lnTo>
                  <a:lnTo>
                    <a:pt x="60073" y="375"/>
                  </a:lnTo>
                  <a:lnTo>
                    <a:pt x="40556" y="5611"/>
                  </a:lnTo>
                  <a:lnTo>
                    <a:pt x="20184" y="15737"/>
                  </a:lnTo>
                  <a:lnTo>
                    <a:pt x="5671" y="31156"/>
                  </a:lnTo>
                  <a:lnTo>
                    <a:pt x="163" y="40181"/>
                  </a:lnTo>
                  <a:lnTo>
                    <a:pt x="0" y="48538"/>
                  </a:lnTo>
                  <a:lnTo>
                    <a:pt x="3401" y="56448"/>
                  </a:lnTo>
                  <a:lnTo>
                    <a:pt x="16539" y="70307"/>
                  </a:lnTo>
                  <a:lnTo>
                    <a:pt x="72760" y="97526"/>
                  </a:lnTo>
                  <a:lnTo>
                    <a:pt x="89089" y="109230"/>
                  </a:lnTo>
                  <a:lnTo>
                    <a:pt x="93209" y="117967"/>
                  </a:lnTo>
                  <a:lnTo>
                    <a:pt x="94669" y="140153"/>
                  </a:lnTo>
                  <a:lnTo>
                    <a:pt x="89910" y="149110"/>
                  </a:lnTo>
                  <a:lnTo>
                    <a:pt x="72145" y="162183"/>
                  </a:lnTo>
                  <a:lnTo>
                    <a:pt x="54891" y="165654"/>
                  </a:lnTo>
                  <a:lnTo>
                    <a:pt x="31260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256233" y="2821637"/>
            <a:ext cx="3029902" cy="358972"/>
            <a:chOff x="6256233" y="2821637"/>
            <a:chExt cx="3029902" cy="358972"/>
          </a:xfrm>
        </p:grpSpPr>
        <p:sp>
          <p:nvSpPr>
            <p:cNvPr id="86" name="Freeform 85"/>
            <p:cNvSpPr/>
            <p:nvPr/>
          </p:nvSpPr>
          <p:spPr>
            <a:xfrm>
              <a:off x="6256233" y="2903180"/>
              <a:ext cx="176679" cy="187173"/>
            </a:xfrm>
            <a:custGeom>
              <a:avLst/>
              <a:gdLst/>
              <a:ahLst/>
              <a:cxnLst/>
              <a:rect l="0" t="0" r="0" b="0"/>
              <a:pathLst>
                <a:path w="176679" h="187173">
                  <a:moveTo>
                    <a:pt x="124036" y="65856"/>
                  </a:moveTo>
                  <a:lnTo>
                    <a:pt x="109382" y="21893"/>
                  </a:lnTo>
                  <a:lnTo>
                    <a:pt x="96467" y="8102"/>
                  </a:lnTo>
                  <a:lnTo>
                    <a:pt x="88109" y="2787"/>
                  </a:lnTo>
                  <a:lnTo>
                    <a:pt x="69464" y="0"/>
                  </a:lnTo>
                  <a:lnTo>
                    <a:pt x="59579" y="895"/>
                  </a:lnTo>
                  <a:lnTo>
                    <a:pt x="42356" y="8128"/>
                  </a:lnTo>
                  <a:lnTo>
                    <a:pt x="34488" y="13333"/>
                  </a:lnTo>
                  <a:lnTo>
                    <a:pt x="22626" y="28474"/>
                  </a:lnTo>
                  <a:lnTo>
                    <a:pt x="5478" y="66791"/>
                  </a:lnTo>
                  <a:lnTo>
                    <a:pt x="0" y="108897"/>
                  </a:lnTo>
                  <a:lnTo>
                    <a:pt x="3967" y="147239"/>
                  </a:lnTo>
                  <a:lnTo>
                    <a:pt x="12570" y="166757"/>
                  </a:lnTo>
                  <a:lnTo>
                    <a:pt x="18140" y="175237"/>
                  </a:lnTo>
                  <a:lnTo>
                    <a:pt x="26533" y="180891"/>
                  </a:lnTo>
                  <a:lnTo>
                    <a:pt x="48336" y="187172"/>
                  </a:lnTo>
                  <a:lnTo>
                    <a:pt x="58362" y="186508"/>
                  </a:lnTo>
                  <a:lnTo>
                    <a:pt x="75740" y="179531"/>
                  </a:lnTo>
                  <a:lnTo>
                    <a:pt x="88144" y="165511"/>
                  </a:lnTo>
                  <a:lnTo>
                    <a:pt x="105638" y="122326"/>
                  </a:lnTo>
                  <a:lnTo>
                    <a:pt x="111953" y="78094"/>
                  </a:lnTo>
                  <a:lnTo>
                    <a:pt x="112471" y="79864"/>
                  </a:lnTo>
                  <a:lnTo>
                    <a:pt x="112817" y="85723"/>
                  </a:lnTo>
                  <a:lnTo>
                    <a:pt x="124481" y="110737"/>
                  </a:lnTo>
                  <a:lnTo>
                    <a:pt x="149384" y="141055"/>
                  </a:lnTo>
                  <a:lnTo>
                    <a:pt x="176678" y="16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75026" y="2905865"/>
              <a:ext cx="73700" cy="140746"/>
            </a:xfrm>
            <a:custGeom>
              <a:avLst/>
              <a:gdLst/>
              <a:ahLst/>
              <a:cxnLst/>
              <a:rect l="0" t="0" r="0" b="0"/>
              <a:pathLst>
                <a:path w="73700" h="140746">
                  <a:moveTo>
                    <a:pt x="0" y="63171"/>
                  </a:moveTo>
                  <a:lnTo>
                    <a:pt x="19128" y="117046"/>
                  </a:lnTo>
                  <a:lnTo>
                    <a:pt x="33093" y="140745"/>
                  </a:lnTo>
                  <a:lnTo>
                    <a:pt x="33760" y="139453"/>
                  </a:lnTo>
                  <a:lnTo>
                    <a:pt x="20324" y="84802"/>
                  </a:lnTo>
                  <a:lnTo>
                    <a:pt x="16052" y="63426"/>
                  </a:lnTo>
                  <a:lnTo>
                    <a:pt x="18052" y="42227"/>
                  </a:lnTo>
                  <a:lnTo>
                    <a:pt x="25960" y="24227"/>
                  </a:lnTo>
                  <a:lnTo>
                    <a:pt x="31345" y="16151"/>
                  </a:lnTo>
                  <a:lnTo>
                    <a:pt x="38444" y="10767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590753" y="2898396"/>
              <a:ext cx="115901" cy="123283"/>
            </a:xfrm>
            <a:custGeom>
              <a:avLst/>
              <a:gdLst/>
              <a:ahLst/>
              <a:cxnLst/>
              <a:rect l="0" t="0" r="0" b="0"/>
              <a:pathLst>
                <a:path w="115901" h="123283">
                  <a:moveTo>
                    <a:pt x="21143" y="70640"/>
                  </a:moveTo>
                  <a:lnTo>
                    <a:pt x="63835" y="67520"/>
                  </a:lnTo>
                  <a:lnTo>
                    <a:pt x="95014" y="56068"/>
                  </a:lnTo>
                  <a:lnTo>
                    <a:pt x="105485" y="50397"/>
                  </a:lnTo>
                  <a:lnTo>
                    <a:pt x="111296" y="43107"/>
                  </a:lnTo>
                  <a:lnTo>
                    <a:pt x="114001" y="34737"/>
                  </a:lnTo>
                  <a:lnTo>
                    <a:pt x="114634" y="25648"/>
                  </a:lnTo>
                  <a:lnTo>
                    <a:pt x="111547" y="18418"/>
                  </a:lnTo>
                  <a:lnTo>
                    <a:pt x="98758" y="7266"/>
                  </a:lnTo>
                  <a:lnTo>
                    <a:pt x="66236" y="0"/>
                  </a:lnTo>
                  <a:lnTo>
                    <a:pt x="32555" y="3436"/>
                  </a:lnTo>
                  <a:lnTo>
                    <a:pt x="14127" y="15035"/>
                  </a:lnTo>
                  <a:lnTo>
                    <a:pt x="5938" y="23042"/>
                  </a:lnTo>
                  <a:lnTo>
                    <a:pt x="1647" y="33059"/>
                  </a:lnTo>
                  <a:lnTo>
                    <a:pt x="0" y="56667"/>
                  </a:lnTo>
                  <a:lnTo>
                    <a:pt x="6286" y="76518"/>
                  </a:lnTo>
                  <a:lnTo>
                    <a:pt x="29387" y="108326"/>
                  </a:lnTo>
                  <a:lnTo>
                    <a:pt x="48983" y="116635"/>
                  </a:lnTo>
                  <a:lnTo>
                    <a:pt x="83205" y="121313"/>
                  </a:lnTo>
                  <a:lnTo>
                    <a:pt x="115900" y="1232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98108" y="2900459"/>
              <a:ext cx="151625" cy="280150"/>
            </a:xfrm>
            <a:custGeom>
              <a:avLst/>
              <a:gdLst/>
              <a:ahLst/>
              <a:cxnLst/>
              <a:rect l="0" t="0" r="0" b="0"/>
              <a:pathLst>
                <a:path w="151625" h="280150">
                  <a:moveTo>
                    <a:pt x="19114" y="121219"/>
                  </a:moveTo>
                  <a:lnTo>
                    <a:pt x="22234" y="170150"/>
                  </a:lnTo>
                  <a:lnTo>
                    <a:pt x="27448" y="217996"/>
                  </a:lnTo>
                  <a:lnTo>
                    <a:pt x="35420" y="280149"/>
                  </a:lnTo>
                  <a:lnTo>
                    <a:pt x="34664" y="279815"/>
                  </a:lnTo>
                  <a:lnTo>
                    <a:pt x="25046" y="254063"/>
                  </a:lnTo>
                  <a:lnTo>
                    <a:pt x="16776" y="193464"/>
                  </a:lnTo>
                  <a:lnTo>
                    <a:pt x="4614" y="132890"/>
                  </a:lnTo>
                  <a:lnTo>
                    <a:pt x="0" y="81913"/>
                  </a:lnTo>
                  <a:lnTo>
                    <a:pt x="5160" y="53447"/>
                  </a:lnTo>
                  <a:lnTo>
                    <a:pt x="21219" y="20810"/>
                  </a:lnTo>
                  <a:lnTo>
                    <a:pt x="27537" y="12166"/>
                  </a:lnTo>
                  <a:lnTo>
                    <a:pt x="36428" y="6403"/>
                  </a:lnTo>
                  <a:lnTo>
                    <a:pt x="58785" y="0"/>
                  </a:lnTo>
                  <a:lnTo>
                    <a:pt x="81200" y="3393"/>
                  </a:lnTo>
                  <a:lnTo>
                    <a:pt x="110430" y="18458"/>
                  </a:lnTo>
                  <a:lnTo>
                    <a:pt x="141267" y="44509"/>
                  </a:lnTo>
                  <a:lnTo>
                    <a:pt x="149443" y="67629"/>
                  </a:lnTo>
                  <a:lnTo>
                    <a:pt x="151624" y="81983"/>
                  </a:lnTo>
                  <a:lnTo>
                    <a:pt x="147808" y="104171"/>
                  </a:lnTo>
                  <a:lnTo>
                    <a:pt x="137143" y="121831"/>
                  </a:lnTo>
                  <a:lnTo>
                    <a:pt x="120704" y="137479"/>
                  </a:lnTo>
                  <a:lnTo>
                    <a:pt x="110238" y="141418"/>
                  </a:lnTo>
                  <a:lnTo>
                    <a:pt x="50700" y="1422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03123" y="2895336"/>
              <a:ext cx="66785" cy="131085"/>
            </a:xfrm>
            <a:custGeom>
              <a:avLst/>
              <a:gdLst/>
              <a:ahLst/>
              <a:cxnLst/>
              <a:rect l="0" t="0" r="0" b="0"/>
              <a:pathLst>
                <a:path w="66785" h="131085">
                  <a:moveTo>
                    <a:pt x="14141" y="84228"/>
                  </a:moveTo>
                  <a:lnTo>
                    <a:pt x="29760" y="131084"/>
                  </a:lnTo>
                  <a:lnTo>
                    <a:pt x="10283" y="72652"/>
                  </a:lnTo>
                  <a:lnTo>
                    <a:pt x="0" y="41804"/>
                  </a:lnTo>
                  <a:lnTo>
                    <a:pt x="34" y="32549"/>
                  </a:lnTo>
                  <a:lnTo>
                    <a:pt x="6312" y="16026"/>
                  </a:lnTo>
                  <a:lnTo>
                    <a:pt x="13600" y="10684"/>
                  </a:lnTo>
                  <a:lnTo>
                    <a:pt x="49562" y="2111"/>
                  </a:lnTo>
                  <a:lnTo>
                    <a:pt x="667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200861" y="2926922"/>
              <a:ext cx="118924" cy="118944"/>
            </a:xfrm>
            <a:custGeom>
              <a:avLst/>
              <a:gdLst/>
              <a:ahLst/>
              <a:cxnLst/>
              <a:rect l="0" t="0" r="0" b="0"/>
              <a:pathLst>
                <a:path w="118924" h="118944">
                  <a:moveTo>
                    <a:pt x="74331" y="10528"/>
                  </a:moveTo>
                  <a:lnTo>
                    <a:pt x="51974" y="10528"/>
                  </a:lnTo>
                  <a:lnTo>
                    <a:pt x="34758" y="16768"/>
                  </a:lnTo>
                  <a:lnTo>
                    <a:pt x="19308" y="28509"/>
                  </a:lnTo>
                  <a:lnTo>
                    <a:pt x="4643" y="45426"/>
                  </a:lnTo>
                  <a:lnTo>
                    <a:pt x="966" y="54851"/>
                  </a:lnTo>
                  <a:lnTo>
                    <a:pt x="0" y="74681"/>
                  </a:lnTo>
                  <a:lnTo>
                    <a:pt x="6590" y="92073"/>
                  </a:lnTo>
                  <a:lnTo>
                    <a:pt x="11622" y="99986"/>
                  </a:lnTo>
                  <a:lnTo>
                    <a:pt x="26573" y="111899"/>
                  </a:lnTo>
                  <a:lnTo>
                    <a:pt x="35474" y="116713"/>
                  </a:lnTo>
                  <a:lnTo>
                    <a:pt x="54721" y="118943"/>
                  </a:lnTo>
                  <a:lnTo>
                    <a:pt x="95674" y="110842"/>
                  </a:lnTo>
                  <a:lnTo>
                    <a:pt x="103767" y="105480"/>
                  </a:lnTo>
                  <a:lnTo>
                    <a:pt x="115879" y="90164"/>
                  </a:lnTo>
                  <a:lnTo>
                    <a:pt x="118923" y="68539"/>
                  </a:lnTo>
                  <a:lnTo>
                    <a:pt x="115207" y="45670"/>
                  </a:lnTo>
                  <a:lnTo>
                    <a:pt x="96876" y="15044"/>
                  </a:lnTo>
                  <a:lnTo>
                    <a:pt x="848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372208" y="2903166"/>
              <a:ext cx="119741" cy="268383"/>
            </a:xfrm>
            <a:custGeom>
              <a:avLst/>
              <a:gdLst/>
              <a:ahLst/>
              <a:cxnLst/>
              <a:rect l="0" t="0" r="0" b="0"/>
              <a:pathLst>
                <a:path w="119741" h="268383">
                  <a:moveTo>
                    <a:pt x="8268" y="129041"/>
                  </a:moveTo>
                  <a:lnTo>
                    <a:pt x="13858" y="191134"/>
                  </a:lnTo>
                  <a:lnTo>
                    <a:pt x="24385" y="253046"/>
                  </a:lnTo>
                  <a:lnTo>
                    <a:pt x="31809" y="268382"/>
                  </a:lnTo>
                  <a:lnTo>
                    <a:pt x="32151" y="267559"/>
                  </a:lnTo>
                  <a:lnTo>
                    <a:pt x="18120" y="207521"/>
                  </a:lnTo>
                  <a:lnTo>
                    <a:pt x="11187" y="158923"/>
                  </a:lnTo>
                  <a:lnTo>
                    <a:pt x="3255" y="101278"/>
                  </a:lnTo>
                  <a:lnTo>
                    <a:pt x="0" y="47691"/>
                  </a:lnTo>
                  <a:lnTo>
                    <a:pt x="3813" y="19966"/>
                  </a:lnTo>
                  <a:lnTo>
                    <a:pt x="9977" y="10701"/>
                  </a:lnTo>
                  <a:lnTo>
                    <a:pt x="18767" y="4524"/>
                  </a:lnTo>
                  <a:lnTo>
                    <a:pt x="29305" y="406"/>
                  </a:lnTo>
                  <a:lnTo>
                    <a:pt x="39841" y="0"/>
                  </a:lnTo>
                  <a:lnTo>
                    <a:pt x="60905" y="5789"/>
                  </a:lnTo>
                  <a:lnTo>
                    <a:pt x="94619" y="28569"/>
                  </a:lnTo>
                  <a:lnTo>
                    <a:pt x="109427" y="41883"/>
                  </a:lnTo>
                  <a:lnTo>
                    <a:pt x="117569" y="61838"/>
                  </a:lnTo>
                  <a:lnTo>
                    <a:pt x="119740" y="73711"/>
                  </a:lnTo>
                  <a:lnTo>
                    <a:pt x="115914" y="93141"/>
                  </a:lnTo>
                  <a:lnTo>
                    <a:pt x="111617" y="101598"/>
                  </a:lnTo>
                  <a:lnTo>
                    <a:pt x="97485" y="114115"/>
                  </a:lnTo>
                  <a:lnTo>
                    <a:pt x="78336" y="122407"/>
                  </a:lnTo>
                  <a:lnTo>
                    <a:pt x="29326" y="129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516587" y="2942390"/>
              <a:ext cx="106165" cy="104733"/>
            </a:xfrm>
            <a:custGeom>
              <a:avLst/>
              <a:gdLst/>
              <a:ahLst/>
              <a:cxnLst/>
              <a:rect l="0" t="0" r="0" b="0"/>
              <a:pathLst>
                <a:path w="106165" h="104733">
                  <a:moveTo>
                    <a:pt x="63931" y="5589"/>
                  </a:moveTo>
                  <a:lnTo>
                    <a:pt x="47163" y="0"/>
                  </a:lnTo>
                  <a:lnTo>
                    <a:pt x="39885" y="693"/>
                  </a:lnTo>
                  <a:lnTo>
                    <a:pt x="25558" y="7702"/>
                  </a:lnTo>
                  <a:lnTo>
                    <a:pt x="4338" y="30392"/>
                  </a:lnTo>
                  <a:lnTo>
                    <a:pt x="806" y="39672"/>
                  </a:lnTo>
                  <a:lnTo>
                    <a:pt x="0" y="59341"/>
                  </a:lnTo>
                  <a:lnTo>
                    <a:pt x="11713" y="90146"/>
                  </a:lnTo>
                  <a:lnTo>
                    <a:pt x="19760" y="97055"/>
                  </a:lnTo>
                  <a:lnTo>
                    <a:pt x="41180" y="104732"/>
                  </a:lnTo>
                  <a:lnTo>
                    <a:pt x="63178" y="101905"/>
                  </a:lnTo>
                  <a:lnTo>
                    <a:pt x="92174" y="87160"/>
                  </a:lnTo>
                  <a:lnTo>
                    <a:pt x="100307" y="81026"/>
                  </a:lnTo>
                  <a:lnTo>
                    <a:pt x="104560" y="72258"/>
                  </a:lnTo>
                  <a:lnTo>
                    <a:pt x="106164" y="50038"/>
                  </a:lnTo>
                  <a:lnTo>
                    <a:pt x="103785" y="41071"/>
                  </a:lnTo>
                  <a:lnTo>
                    <a:pt x="84988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71497" y="2916393"/>
              <a:ext cx="66950" cy="120191"/>
            </a:xfrm>
            <a:custGeom>
              <a:avLst/>
              <a:gdLst/>
              <a:ahLst/>
              <a:cxnLst/>
              <a:rect l="0" t="0" r="0" b="0"/>
              <a:pathLst>
                <a:path w="66950" h="120191">
                  <a:moveTo>
                    <a:pt x="24834" y="94757"/>
                  </a:moveTo>
                  <a:lnTo>
                    <a:pt x="30901" y="120190"/>
                  </a:lnTo>
                  <a:lnTo>
                    <a:pt x="1420" y="71175"/>
                  </a:lnTo>
                  <a:lnTo>
                    <a:pt x="0" y="51521"/>
                  </a:lnTo>
                  <a:lnTo>
                    <a:pt x="1260" y="41366"/>
                  </a:lnTo>
                  <a:lnTo>
                    <a:pt x="12017" y="23845"/>
                  </a:lnTo>
                  <a:lnTo>
                    <a:pt x="19799" y="15897"/>
                  </a:lnTo>
                  <a:lnTo>
                    <a:pt x="37804" y="7065"/>
                  </a:lnTo>
                  <a:lnTo>
                    <a:pt x="669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876351" y="2832165"/>
              <a:ext cx="30551" cy="221100"/>
            </a:xfrm>
            <a:custGeom>
              <a:avLst/>
              <a:gdLst/>
              <a:ahLst/>
              <a:cxnLst/>
              <a:rect l="0" t="0" r="0" b="0"/>
              <a:pathLst>
                <a:path w="30551" h="221100">
                  <a:moveTo>
                    <a:pt x="30550" y="0"/>
                  </a:moveTo>
                  <a:lnTo>
                    <a:pt x="14909" y="26387"/>
                  </a:lnTo>
                  <a:lnTo>
                    <a:pt x="4209" y="63451"/>
                  </a:lnTo>
                  <a:lnTo>
                    <a:pt x="0" y="124664"/>
                  </a:lnTo>
                  <a:lnTo>
                    <a:pt x="6337" y="186736"/>
                  </a:lnTo>
                  <a:lnTo>
                    <a:pt x="9494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822673" y="2926922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3"/>
                  </a:lnTo>
                  <a:lnTo>
                    <a:pt x="42380" y="10095"/>
                  </a:lnTo>
                  <a:lnTo>
                    <a:pt x="21565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12186" y="2969036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1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22715" y="29058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084098" y="2969036"/>
              <a:ext cx="102278" cy="109699"/>
            </a:xfrm>
            <a:custGeom>
              <a:avLst/>
              <a:gdLst/>
              <a:ahLst/>
              <a:cxnLst/>
              <a:rect l="0" t="0" r="0" b="0"/>
              <a:pathLst>
                <a:path w="102278" h="109699">
                  <a:moveTo>
                    <a:pt x="64959" y="10528"/>
                  </a:moveTo>
                  <a:lnTo>
                    <a:pt x="42602" y="16118"/>
                  </a:lnTo>
                  <a:lnTo>
                    <a:pt x="25386" y="28220"/>
                  </a:lnTo>
                  <a:lnTo>
                    <a:pt x="11106" y="45298"/>
                  </a:lnTo>
                  <a:lnTo>
                    <a:pt x="860" y="64586"/>
                  </a:lnTo>
                  <a:lnTo>
                    <a:pt x="0" y="74643"/>
                  </a:lnTo>
                  <a:lnTo>
                    <a:pt x="5282" y="95175"/>
                  </a:lnTo>
                  <a:lnTo>
                    <a:pt x="12307" y="102055"/>
                  </a:lnTo>
                  <a:lnTo>
                    <a:pt x="32589" y="109698"/>
                  </a:lnTo>
                  <a:lnTo>
                    <a:pt x="54081" y="106856"/>
                  </a:lnTo>
                  <a:lnTo>
                    <a:pt x="82793" y="92102"/>
                  </a:lnTo>
                  <a:lnTo>
                    <a:pt x="90886" y="85968"/>
                  </a:lnTo>
                  <a:lnTo>
                    <a:pt x="99879" y="66674"/>
                  </a:lnTo>
                  <a:lnTo>
                    <a:pt x="102277" y="54978"/>
                  </a:lnTo>
                  <a:lnTo>
                    <a:pt x="101536" y="44841"/>
                  </a:lnTo>
                  <a:lnTo>
                    <a:pt x="94473" y="27338"/>
                  </a:lnTo>
                  <a:lnTo>
                    <a:pt x="7548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212228" y="2955607"/>
              <a:ext cx="115815" cy="129243"/>
            </a:xfrm>
            <a:custGeom>
              <a:avLst/>
              <a:gdLst/>
              <a:ahLst/>
              <a:cxnLst/>
              <a:rect l="0" t="0" r="0" b="0"/>
              <a:pathLst>
                <a:path w="115815" h="129243">
                  <a:moveTo>
                    <a:pt x="0" y="34486"/>
                  </a:moveTo>
                  <a:lnTo>
                    <a:pt x="17958" y="88361"/>
                  </a:lnTo>
                  <a:lnTo>
                    <a:pt x="24749" y="108733"/>
                  </a:lnTo>
                  <a:lnTo>
                    <a:pt x="24688" y="113230"/>
                  </a:lnTo>
                  <a:lnTo>
                    <a:pt x="22308" y="113888"/>
                  </a:lnTo>
                  <a:lnTo>
                    <a:pt x="18382" y="111987"/>
                  </a:lnTo>
                  <a:lnTo>
                    <a:pt x="10899" y="97397"/>
                  </a:lnTo>
                  <a:lnTo>
                    <a:pt x="3230" y="62875"/>
                  </a:lnTo>
                  <a:lnTo>
                    <a:pt x="2153" y="49902"/>
                  </a:lnTo>
                  <a:lnTo>
                    <a:pt x="7196" y="29249"/>
                  </a:lnTo>
                  <a:lnTo>
                    <a:pt x="11816" y="20466"/>
                  </a:lnTo>
                  <a:lnTo>
                    <a:pt x="26309" y="7588"/>
                  </a:lnTo>
                  <a:lnTo>
                    <a:pt x="35087" y="2516"/>
                  </a:lnTo>
                  <a:lnTo>
                    <a:pt x="54198" y="0"/>
                  </a:lnTo>
                  <a:lnTo>
                    <a:pt x="73221" y="3951"/>
                  </a:lnTo>
                  <a:lnTo>
                    <a:pt x="89475" y="13506"/>
                  </a:lnTo>
                  <a:lnTo>
                    <a:pt x="101377" y="31791"/>
                  </a:lnTo>
                  <a:lnTo>
                    <a:pt x="109398" y="55515"/>
                  </a:lnTo>
                  <a:lnTo>
                    <a:pt x="114547" y="102634"/>
                  </a:lnTo>
                  <a:lnTo>
                    <a:pt x="115814" y="129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357074" y="2977487"/>
              <a:ext cx="171010" cy="107363"/>
            </a:xfrm>
            <a:custGeom>
              <a:avLst/>
              <a:gdLst/>
              <a:ahLst/>
              <a:cxnLst/>
              <a:rect l="0" t="0" r="0" b="0"/>
              <a:pathLst>
                <a:path w="171010" h="107363">
                  <a:moveTo>
                    <a:pt x="97309" y="54720"/>
                  </a:moveTo>
                  <a:lnTo>
                    <a:pt x="87734" y="30673"/>
                  </a:lnTo>
                  <a:lnTo>
                    <a:pt x="77066" y="16347"/>
                  </a:lnTo>
                  <a:lnTo>
                    <a:pt x="52317" y="716"/>
                  </a:lnTo>
                  <a:lnTo>
                    <a:pt x="42748" y="0"/>
                  </a:lnTo>
                  <a:lnTo>
                    <a:pt x="22757" y="5444"/>
                  </a:lnTo>
                  <a:lnTo>
                    <a:pt x="8413" y="18781"/>
                  </a:lnTo>
                  <a:lnTo>
                    <a:pt x="2949" y="27251"/>
                  </a:lnTo>
                  <a:lnTo>
                    <a:pt x="0" y="46021"/>
                  </a:lnTo>
                  <a:lnTo>
                    <a:pt x="850" y="55940"/>
                  </a:lnTo>
                  <a:lnTo>
                    <a:pt x="8036" y="73200"/>
                  </a:lnTo>
                  <a:lnTo>
                    <a:pt x="13227" y="81078"/>
                  </a:lnTo>
                  <a:lnTo>
                    <a:pt x="21368" y="86330"/>
                  </a:lnTo>
                  <a:lnTo>
                    <a:pt x="42890" y="92165"/>
                  </a:lnTo>
                  <a:lnTo>
                    <a:pt x="52841" y="91382"/>
                  </a:lnTo>
                  <a:lnTo>
                    <a:pt x="70137" y="84272"/>
                  </a:lnTo>
                  <a:lnTo>
                    <a:pt x="82503" y="70194"/>
                  </a:lnTo>
                  <a:lnTo>
                    <a:pt x="87439" y="61526"/>
                  </a:lnTo>
                  <a:lnTo>
                    <a:pt x="91899" y="59258"/>
                  </a:lnTo>
                  <a:lnTo>
                    <a:pt x="96042" y="61255"/>
                  </a:lnTo>
                  <a:lnTo>
                    <a:pt x="116686" y="84087"/>
                  </a:lnTo>
                  <a:lnTo>
                    <a:pt x="142045" y="98646"/>
                  </a:lnTo>
                  <a:lnTo>
                    <a:pt x="171009" y="107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49790" y="2821637"/>
              <a:ext cx="30936" cy="263213"/>
            </a:xfrm>
            <a:custGeom>
              <a:avLst/>
              <a:gdLst/>
              <a:ahLst/>
              <a:cxnLst/>
              <a:rect l="0" t="0" r="0" b="0"/>
              <a:pathLst>
                <a:path w="30936" h="263213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40291"/>
                  </a:lnTo>
                  <a:lnTo>
                    <a:pt x="17333" y="195344"/>
                  </a:lnTo>
                  <a:lnTo>
                    <a:pt x="27902" y="238108"/>
                  </a:lnTo>
                  <a:lnTo>
                    <a:pt x="3093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464911" y="291639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6293" y="3120"/>
                  </a:lnTo>
                  <a:lnTo>
                    <a:pt x="83464" y="9066"/>
                  </a:lnTo>
                  <a:lnTo>
                    <a:pt x="2024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664954" y="2928691"/>
              <a:ext cx="139140" cy="156159"/>
            </a:xfrm>
            <a:custGeom>
              <a:avLst/>
              <a:gdLst/>
              <a:ahLst/>
              <a:cxnLst/>
              <a:rect l="0" t="0" r="0" b="0"/>
              <a:pathLst>
                <a:path w="139140" h="156159">
                  <a:moveTo>
                    <a:pt x="0" y="71930"/>
                  </a:moveTo>
                  <a:lnTo>
                    <a:pt x="43962" y="86585"/>
                  </a:lnTo>
                  <a:lnTo>
                    <a:pt x="79836" y="85501"/>
                  </a:lnTo>
                  <a:lnTo>
                    <a:pt x="114511" y="72182"/>
                  </a:lnTo>
                  <a:lnTo>
                    <a:pt x="130053" y="56834"/>
                  </a:lnTo>
                  <a:lnTo>
                    <a:pt x="135835" y="47829"/>
                  </a:lnTo>
                  <a:lnTo>
                    <a:pt x="139139" y="28463"/>
                  </a:lnTo>
                  <a:lnTo>
                    <a:pt x="138383" y="18386"/>
                  </a:lnTo>
                  <a:lnTo>
                    <a:pt x="133199" y="11667"/>
                  </a:lnTo>
                  <a:lnTo>
                    <a:pt x="114962" y="4203"/>
                  </a:lnTo>
                  <a:lnTo>
                    <a:pt x="78386" y="0"/>
                  </a:lnTo>
                  <a:lnTo>
                    <a:pt x="54725" y="8376"/>
                  </a:lnTo>
                  <a:lnTo>
                    <a:pt x="16529" y="36760"/>
                  </a:lnTo>
                  <a:lnTo>
                    <a:pt x="7346" y="57079"/>
                  </a:lnTo>
                  <a:lnTo>
                    <a:pt x="4434" y="80537"/>
                  </a:lnTo>
                  <a:lnTo>
                    <a:pt x="7040" y="102662"/>
                  </a:lnTo>
                  <a:lnTo>
                    <a:pt x="15216" y="121074"/>
                  </a:lnTo>
                  <a:lnTo>
                    <a:pt x="20673" y="129259"/>
                  </a:lnTo>
                  <a:lnTo>
                    <a:pt x="39213" y="141474"/>
                  </a:lnTo>
                  <a:lnTo>
                    <a:pt x="63052" y="149632"/>
                  </a:lnTo>
                  <a:lnTo>
                    <a:pt x="110243" y="154869"/>
                  </a:lnTo>
                  <a:lnTo>
                    <a:pt x="136869" y="156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086093" y="297956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086093" y="291639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204401" y="2895336"/>
              <a:ext cx="81734" cy="210571"/>
            </a:xfrm>
            <a:custGeom>
              <a:avLst/>
              <a:gdLst/>
              <a:ahLst/>
              <a:cxnLst/>
              <a:rect l="0" t="0" r="0" b="0"/>
              <a:pathLst>
                <a:path w="81734" h="210571">
                  <a:moveTo>
                    <a:pt x="18563" y="210570"/>
                  </a:moveTo>
                  <a:lnTo>
                    <a:pt x="24628" y="178118"/>
                  </a:lnTo>
                  <a:lnTo>
                    <a:pt x="14003" y="126228"/>
                  </a:lnTo>
                  <a:lnTo>
                    <a:pt x="1978" y="75801"/>
                  </a:lnTo>
                  <a:lnTo>
                    <a:pt x="0" y="35848"/>
                  </a:lnTo>
                  <a:lnTo>
                    <a:pt x="3684" y="12423"/>
                  </a:lnTo>
                  <a:lnTo>
                    <a:pt x="8643" y="5942"/>
                  </a:lnTo>
                  <a:lnTo>
                    <a:pt x="15459" y="2792"/>
                  </a:lnTo>
                  <a:lnTo>
                    <a:pt x="70831" y="245"/>
                  </a:lnTo>
                  <a:lnTo>
                    <a:pt x="817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159792" y="3011150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10528"/>
                  </a:moveTo>
                  <a:lnTo>
                    <a:pt x="46669" y="105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210777" y="3463875"/>
            <a:ext cx="1118522" cy="315856"/>
            <a:chOff x="1210777" y="3463875"/>
            <a:chExt cx="1118522" cy="315856"/>
          </a:xfrm>
        </p:grpSpPr>
        <p:sp>
          <p:nvSpPr>
            <p:cNvPr id="110" name="Freeform 109"/>
            <p:cNvSpPr/>
            <p:nvPr/>
          </p:nvSpPr>
          <p:spPr>
            <a:xfrm>
              <a:off x="1305533" y="3463875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9263"/>
                  </a:lnTo>
                  <a:lnTo>
                    <a:pt x="0" y="99345"/>
                  </a:lnTo>
                  <a:lnTo>
                    <a:pt x="3120" y="162430"/>
                  </a:lnTo>
                  <a:lnTo>
                    <a:pt x="9065" y="220558"/>
                  </a:lnTo>
                  <a:lnTo>
                    <a:pt x="18669" y="282812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210777" y="3611274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88280" y="17959"/>
                  </a:lnTo>
                  <a:lnTo>
                    <a:pt x="125064" y="37471"/>
                  </a:lnTo>
                  <a:lnTo>
                    <a:pt x="64620" y="47092"/>
                  </a:lnTo>
                  <a:lnTo>
                    <a:pt x="11744" y="5191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31875" y="3474404"/>
              <a:ext cx="178986" cy="273742"/>
            </a:xfrm>
            <a:custGeom>
              <a:avLst/>
              <a:gdLst/>
              <a:ahLst/>
              <a:cxnLst/>
              <a:rect l="0" t="0" r="0" b="0"/>
              <a:pathLst>
                <a:path w="178986" h="273742">
                  <a:moveTo>
                    <a:pt x="0" y="0"/>
                  </a:moveTo>
                  <a:lnTo>
                    <a:pt x="17958" y="62280"/>
                  </a:lnTo>
                  <a:lnTo>
                    <a:pt x="31667" y="116330"/>
                  </a:lnTo>
                  <a:lnTo>
                    <a:pt x="45640" y="172067"/>
                  </a:lnTo>
                  <a:lnTo>
                    <a:pt x="60054" y="233835"/>
                  </a:lnTo>
                  <a:lnTo>
                    <a:pt x="61093" y="247137"/>
                  </a:lnTo>
                  <a:lnTo>
                    <a:pt x="59446" y="253665"/>
                  </a:lnTo>
                  <a:lnTo>
                    <a:pt x="56008" y="255678"/>
                  </a:lnTo>
                  <a:lnTo>
                    <a:pt x="51377" y="254680"/>
                  </a:lnTo>
                  <a:lnTo>
                    <a:pt x="47119" y="250505"/>
                  </a:lnTo>
                  <a:lnTo>
                    <a:pt x="39270" y="236507"/>
                  </a:lnTo>
                  <a:lnTo>
                    <a:pt x="33862" y="203307"/>
                  </a:lnTo>
                  <a:lnTo>
                    <a:pt x="37849" y="169423"/>
                  </a:lnTo>
                  <a:lnTo>
                    <a:pt x="46458" y="150948"/>
                  </a:lnTo>
                  <a:lnTo>
                    <a:pt x="52029" y="142746"/>
                  </a:lnTo>
                  <a:lnTo>
                    <a:pt x="60422" y="138448"/>
                  </a:lnTo>
                  <a:lnTo>
                    <a:pt x="82227" y="136792"/>
                  </a:lnTo>
                  <a:lnTo>
                    <a:pt x="115221" y="148025"/>
                  </a:lnTo>
                  <a:lnTo>
                    <a:pt x="141634" y="171761"/>
                  </a:lnTo>
                  <a:lnTo>
                    <a:pt x="163115" y="211222"/>
                  </a:lnTo>
                  <a:lnTo>
                    <a:pt x="175503" y="249693"/>
                  </a:lnTo>
                  <a:lnTo>
                    <a:pt x="1789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612122" y="3536069"/>
              <a:ext cx="125081" cy="165512"/>
            </a:xfrm>
            <a:custGeom>
              <a:avLst/>
              <a:gdLst/>
              <a:ahLst/>
              <a:cxnLst/>
              <a:rect l="0" t="0" r="0" b="0"/>
              <a:pathLst>
                <a:path w="125081" h="165512">
                  <a:moveTo>
                    <a:pt x="19795" y="106791"/>
                  </a:moveTo>
                  <a:lnTo>
                    <a:pt x="62486" y="103671"/>
                  </a:lnTo>
                  <a:lnTo>
                    <a:pt x="72822" y="101202"/>
                  </a:lnTo>
                  <a:lnTo>
                    <a:pt x="80883" y="96046"/>
                  </a:lnTo>
                  <a:lnTo>
                    <a:pt x="92958" y="80958"/>
                  </a:lnTo>
                  <a:lnTo>
                    <a:pt x="95986" y="59435"/>
                  </a:lnTo>
                  <a:lnTo>
                    <a:pt x="92262" y="36611"/>
                  </a:lnTo>
                  <a:lnTo>
                    <a:pt x="82808" y="18668"/>
                  </a:lnTo>
                  <a:lnTo>
                    <a:pt x="67688" y="6014"/>
                  </a:lnTo>
                  <a:lnTo>
                    <a:pt x="58742" y="1001"/>
                  </a:lnTo>
                  <a:lnTo>
                    <a:pt x="50439" y="0"/>
                  </a:lnTo>
                  <a:lnTo>
                    <a:pt x="34974" y="5126"/>
                  </a:lnTo>
                  <a:lnTo>
                    <a:pt x="13114" y="21166"/>
                  </a:lnTo>
                  <a:lnTo>
                    <a:pt x="5127" y="40269"/>
                  </a:lnTo>
                  <a:lnTo>
                    <a:pt x="0" y="90661"/>
                  </a:lnTo>
                  <a:lnTo>
                    <a:pt x="5538" y="114830"/>
                  </a:lnTo>
                  <a:lnTo>
                    <a:pt x="21810" y="145048"/>
                  </a:lnTo>
                  <a:lnTo>
                    <a:pt x="28157" y="153352"/>
                  </a:lnTo>
                  <a:lnTo>
                    <a:pt x="47688" y="162580"/>
                  </a:lnTo>
                  <a:lnTo>
                    <a:pt x="70796" y="165511"/>
                  </a:lnTo>
                  <a:lnTo>
                    <a:pt x="125080" y="159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918978" y="3534802"/>
              <a:ext cx="113023" cy="136228"/>
            </a:xfrm>
            <a:custGeom>
              <a:avLst/>
              <a:gdLst/>
              <a:ahLst/>
              <a:cxnLst/>
              <a:rect l="0" t="0" r="0" b="0"/>
              <a:pathLst>
                <a:path w="113023" h="136228">
                  <a:moveTo>
                    <a:pt x="81436" y="13301"/>
                  </a:moveTo>
                  <a:lnTo>
                    <a:pt x="70258" y="2123"/>
                  </a:lnTo>
                  <a:lnTo>
                    <a:pt x="63455" y="0"/>
                  </a:lnTo>
                  <a:lnTo>
                    <a:pt x="46539" y="760"/>
                  </a:lnTo>
                  <a:lnTo>
                    <a:pt x="30441" y="8118"/>
                  </a:lnTo>
                  <a:lnTo>
                    <a:pt x="22873" y="13355"/>
                  </a:lnTo>
                  <a:lnTo>
                    <a:pt x="11344" y="28533"/>
                  </a:lnTo>
                  <a:lnTo>
                    <a:pt x="3491" y="48147"/>
                  </a:lnTo>
                  <a:lnTo>
                    <a:pt x="0" y="72462"/>
                  </a:lnTo>
                  <a:lnTo>
                    <a:pt x="4688" y="95746"/>
                  </a:lnTo>
                  <a:lnTo>
                    <a:pt x="9214" y="106869"/>
                  </a:lnTo>
                  <a:lnTo>
                    <a:pt x="23601" y="122347"/>
                  </a:lnTo>
                  <a:lnTo>
                    <a:pt x="32351" y="128113"/>
                  </a:lnTo>
                  <a:lnTo>
                    <a:pt x="72612" y="136227"/>
                  </a:lnTo>
                  <a:lnTo>
                    <a:pt x="92332" y="135005"/>
                  </a:lnTo>
                  <a:lnTo>
                    <a:pt x="113022" y="129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095171" y="3516518"/>
              <a:ext cx="52643" cy="135367"/>
            </a:xfrm>
            <a:custGeom>
              <a:avLst/>
              <a:gdLst/>
              <a:ahLst/>
              <a:cxnLst/>
              <a:rect l="0" t="0" r="0" b="0"/>
              <a:pathLst>
                <a:path w="52643" h="135367">
                  <a:moveTo>
                    <a:pt x="0" y="63171"/>
                  </a:moveTo>
                  <a:lnTo>
                    <a:pt x="9575" y="94453"/>
                  </a:lnTo>
                  <a:lnTo>
                    <a:pt x="41476" y="135366"/>
                  </a:lnTo>
                  <a:lnTo>
                    <a:pt x="37541" y="131912"/>
                  </a:lnTo>
                  <a:lnTo>
                    <a:pt x="13975" y="72793"/>
                  </a:lnTo>
                  <a:lnTo>
                    <a:pt x="6991" y="52239"/>
                  </a:lnTo>
                  <a:lnTo>
                    <a:pt x="9346" y="31406"/>
                  </a:lnTo>
                  <a:lnTo>
                    <a:pt x="13249" y="20937"/>
                  </a:lnTo>
                  <a:lnTo>
                    <a:pt x="19361" y="13958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226174" y="3548103"/>
              <a:ext cx="103125" cy="106437"/>
            </a:xfrm>
            <a:custGeom>
              <a:avLst/>
              <a:gdLst/>
              <a:ahLst/>
              <a:cxnLst/>
              <a:rect l="0" t="0" r="0" b="0"/>
              <a:pathLst>
                <a:path w="103125" h="106437">
                  <a:moveTo>
                    <a:pt x="58509" y="0"/>
                  </a:moveTo>
                  <a:lnTo>
                    <a:pt x="36153" y="0"/>
                  </a:lnTo>
                  <a:lnTo>
                    <a:pt x="18937" y="6239"/>
                  </a:lnTo>
                  <a:lnTo>
                    <a:pt x="11071" y="11179"/>
                  </a:lnTo>
                  <a:lnTo>
                    <a:pt x="5827" y="19151"/>
                  </a:lnTo>
                  <a:lnTo>
                    <a:pt x="0" y="40487"/>
                  </a:lnTo>
                  <a:lnTo>
                    <a:pt x="2309" y="78807"/>
                  </a:lnTo>
                  <a:lnTo>
                    <a:pt x="7004" y="88803"/>
                  </a:lnTo>
                  <a:lnTo>
                    <a:pt x="21580" y="103029"/>
                  </a:lnTo>
                  <a:lnTo>
                    <a:pt x="30381" y="106121"/>
                  </a:lnTo>
                  <a:lnTo>
                    <a:pt x="49517" y="106436"/>
                  </a:lnTo>
                  <a:lnTo>
                    <a:pt x="80022" y="94448"/>
                  </a:lnTo>
                  <a:lnTo>
                    <a:pt x="94587" y="79412"/>
                  </a:lnTo>
                  <a:lnTo>
                    <a:pt x="100109" y="70488"/>
                  </a:lnTo>
                  <a:lnTo>
                    <a:pt x="103124" y="51216"/>
                  </a:lnTo>
                  <a:lnTo>
                    <a:pt x="102291" y="41163"/>
                  </a:lnTo>
                  <a:lnTo>
                    <a:pt x="95125" y="23754"/>
                  </a:lnTo>
                  <a:lnTo>
                    <a:pt x="795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2430673" y="3348062"/>
            <a:ext cx="1696781" cy="445425"/>
            <a:chOff x="2430673" y="3348062"/>
            <a:chExt cx="1696781" cy="445425"/>
          </a:xfrm>
        </p:grpSpPr>
        <p:sp>
          <p:nvSpPr>
            <p:cNvPr id="118" name="Freeform 117"/>
            <p:cNvSpPr/>
            <p:nvPr/>
          </p:nvSpPr>
          <p:spPr>
            <a:xfrm>
              <a:off x="2430673" y="3495461"/>
              <a:ext cx="104005" cy="157928"/>
            </a:xfrm>
            <a:custGeom>
              <a:avLst/>
              <a:gdLst/>
              <a:ahLst/>
              <a:cxnLst/>
              <a:rect l="0" t="0" r="0" b="0"/>
              <a:pathLst>
                <a:path w="104005" h="157928">
                  <a:moveTo>
                    <a:pt x="75109" y="0"/>
                  </a:moveTo>
                  <a:lnTo>
                    <a:pt x="51062" y="9575"/>
                  </a:lnTo>
                  <a:lnTo>
                    <a:pt x="15516" y="39403"/>
                  </a:lnTo>
                  <a:lnTo>
                    <a:pt x="0" y="65487"/>
                  </a:lnTo>
                  <a:lnTo>
                    <a:pt x="470" y="72904"/>
                  </a:lnTo>
                  <a:lnTo>
                    <a:pt x="4293" y="79018"/>
                  </a:lnTo>
                  <a:lnTo>
                    <a:pt x="10351" y="84264"/>
                  </a:lnTo>
                  <a:lnTo>
                    <a:pt x="29560" y="90093"/>
                  </a:lnTo>
                  <a:lnTo>
                    <a:pt x="74431" y="99424"/>
                  </a:lnTo>
                  <a:lnTo>
                    <a:pt x="100904" y="114727"/>
                  </a:lnTo>
                  <a:lnTo>
                    <a:pt x="104004" y="120938"/>
                  </a:lnTo>
                  <a:lnTo>
                    <a:pt x="103731" y="127419"/>
                  </a:lnTo>
                  <a:lnTo>
                    <a:pt x="101209" y="134079"/>
                  </a:lnTo>
                  <a:lnTo>
                    <a:pt x="89049" y="144598"/>
                  </a:lnTo>
                  <a:lnTo>
                    <a:pt x="70776" y="152003"/>
                  </a:lnTo>
                  <a:lnTo>
                    <a:pt x="2246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632124" y="3495461"/>
              <a:ext cx="82740" cy="157928"/>
            </a:xfrm>
            <a:custGeom>
              <a:avLst/>
              <a:gdLst/>
              <a:ahLst/>
              <a:cxnLst/>
              <a:rect l="0" t="0" r="0" b="0"/>
              <a:pathLst>
                <a:path w="82740" h="157928">
                  <a:moveTo>
                    <a:pt x="63171" y="0"/>
                  </a:moveTo>
                  <a:lnTo>
                    <a:pt x="19208" y="20243"/>
                  </a:lnTo>
                  <a:lnTo>
                    <a:pt x="5418" y="35903"/>
                  </a:lnTo>
                  <a:lnTo>
                    <a:pt x="102" y="44992"/>
                  </a:lnTo>
                  <a:lnTo>
                    <a:pt x="68" y="52222"/>
                  </a:lnTo>
                  <a:lnTo>
                    <a:pt x="3555" y="58211"/>
                  </a:lnTo>
                  <a:lnTo>
                    <a:pt x="9389" y="63374"/>
                  </a:lnTo>
                  <a:lnTo>
                    <a:pt x="62212" y="83792"/>
                  </a:lnTo>
                  <a:lnTo>
                    <a:pt x="73060" y="87447"/>
                  </a:lnTo>
                  <a:lnTo>
                    <a:pt x="79122" y="93393"/>
                  </a:lnTo>
                  <a:lnTo>
                    <a:pt x="81994" y="100866"/>
                  </a:lnTo>
                  <a:lnTo>
                    <a:pt x="82739" y="109358"/>
                  </a:lnTo>
                  <a:lnTo>
                    <a:pt x="77327" y="125033"/>
                  </a:lnTo>
                  <a:lnTo>
                    <a:pt x="72608" y="132488"/>
                  </a:lnTo>
                  <a:lnTo>
                    <a:pt x="58007" y="143891"/>
                  </a:lnTo>
                  <a:lnTo>
                    <a:pt x="39819" y="15168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971962" y="3503288"/>
              <a:ext cx="115369" cy="290199"/>
            </a:xfrm>
            <a:custGeom>
              <a:avLst/>
              <a:gdLst/>
              <a:ahLst/>
              <a:cxnLst/>
              <a:rect l="0" t="0" r="0" b="0"/>
              <a:pathLst>
                <a:path w="115369" h="290199">
                  <a:moveTo>
                    <a:pt x="18131" y="129043"/>
                  </a:moveTo>
                  <a:lnTo>
                    <a:pt x="21251" y="171735"/>
                  </a:lnTo>
                  <a:lnTo>
                    <a:pt x="36089" y="231111"/>
                  </a:lnTo>
                  <a:lnTo>
                    <a:pt x="54432" y="290198"/>
                  </a:lnTo>
                  <a:lnTo>
                    <a:pt x="35315" y="233222"/>
                  </a:lnTo>
                  <a:lnTo>
                    <a:pt x="21203" y="178420"/>
                  </a:lnTo>
                  <a:lnTo>
                    <a:pt x="10130" y="119471"/>
                  </a:lnTo>
                  <a:lnTo>
                    <a:pt x="0" y="70351"/>
                  </a:lnTo>
                  <a:lnTo>
                    <a:pt x="714" y="42126"/>
                  </a:lnTo>
                  <a:lnTo>
                    <a:pt x="8830" y="21784"/>
                  </a:lnTo>
                  <a:lnTo>
                    <a:pt x="23356" y="8063"/>
                  </a:lnTo>
                  <a:lnTo>
                    <a:pt x="32143" y="2766"/>
                  </a:lnTo>
                  <a:lnTo>
                    <a:pt x="51265" y="0"/>
                  </a:lnTo>
                  <a:lnTo>
                    <a:pt x="71461" y="3841"/>
                  </a:lnTo>
                  <a:lnTo>
                    <a:pt x="92136" y="13346"/>
                  </a:lnTo>
                  <a:lnTo>
                    <a:pt x="106784" y="28489"/>
                  </a:lnTo>
                  <a:lnTo>
                    <a:pt x="112328" y="37441"/>
                  </a:lnTo>
                  <a:lnTo>
                    <a:pt x="115368" y="56746"/>
                  </a:lnTo>
                  <a:lnTo>
                    <a:pt x="114541" y="66807"/>
                  </a:lnTo>
                  <a:lnTo>
                    <a:pt x="110481" y="74684"/>
                  </a:lnTo>
                  <a:lnTo>
                    <a:pt x="96610" y="86556"/>
                  </a:lnTo>
                  <a:lnTo>
                    <a:pt x="49716" y="1079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58549" y="3474404"/>
              <a:ext cx="42115" cy="131085"/>
            </a:xfrm>
            <a:custGeom>
              <a:avLst/>
              <a:gdLst/>
              <a:ahLst/>
              <a:cxnLst/>
              <a:rect l="0" t="0" r="0" b="0"/>
              <a:pathLst>
                <a:path w="42115" h="131085">
                  <a:moveTo>
                    <a:pt x="0" y="84228"/>
                  </a:moveTo>
                  <a:lnTo>
                    <a:pt x="29308" y="128190"/>
                  </a:lnTo>
                  <a:lnTo>
                    <a:pt x="32407" y="131084"/>
                  </a:lnTo>
                  <a:lnTo>
                    <a:pt x="33303" y="129503"/>
                  </a:lnTo>
                  <a:lnTo>
                    <a:pt x="32730" y="124940"/>
                  </a:lnTo>
                  <a:lnTo>
                    <a:pt x="7967" y="72652"/>
                  </a:lnTo>
                  <a:lnTo>
                    <a:pt x="6660" y="49057"/>
                  </a:lnTo>
                  <a:lnTo>
                    <a:pt x="7950" y="36214"/>
                  </a:lnTo>
                  <a:lnTo>
                    <a:pt x="12319" y="26482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281628" y="3495461"/>
              <a:ext cx="90054" cy="96552"/>
            </a:xfrm>
            <a:custGeom>
              <a:avLst/>
              <a:gdLst/>
              <a:ahLst/>
              <a:cxnLst/>
              <a:rect l="0" t="0" r="0" b="0"/>
              <a:pathLst>
                <a:path w="90054" h="96552">
                  <a:moveTo>
                    <a:pt x="34848" y="0"/>
                  </a:moveTo>
                  <a:lnTo>
                    <a:pt x="18081" y="5589"/>
                  </a:lnTo>
                  <a:lnTo>
                    <a:pt x="6729" y="17692"/>
                  </a:lnTo>
                  <a:lnTo>
                    <a:pt x="2064" y="25832"/>
                  </a:lnTo>
                  <a:lnTo>
                    <a:pt x="0" y="44236"/>
                  </a:lnTo>
                  <a:lnTo>
                    <a:pt x="4152" y="62945"/>
                  </a:lnTo>
                  <a:lnTo>
                    <a:pt x="13797" y="79058"/>
                  </a:lnTo>
                  <a:lnTo>
                    <a:pt x="29002" y="90899"/>
                  </a:lnTo>
                  <a:lnTo>
                    <a:pt x="37969" y="95694"/>
                  </a:lnTo>
                  <a:lnTo>
                    <a:pt x="47457" y="96551"/>
                  </a:lnTo>
                  <a:lnTo>
                    <a:pt x="67358" y="91265"/>
                  </a:lnTo>
                  <a:lnTo>
                    <a:pt x="81662" y="77996"/>
                  </a:lnTo>
                  <a:lnTo>
                    <a:pt x="87115" y="69545"/>
                  </a:lnTo>
                  <a:lnTo>
                    <a:pt x="90053" y="47676"/>
                  </a:lnTo>
                  <a:lnTo>
                    <a:pt x="87460" y="25869"/>
                  </a:lnTo>
                  <a:lnTo>
                    <a:pt x="769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45916" y="3348062"/>
              <a:ext cx="111692" cy="285967"/>
            </a:xfrm>
            <a:custGeom>
              <a:avLst/>
              <a:gdLst/>
              <a:ahLst/>
              <a:cxnLst/>
              <a:rect l="0" t="0" r="0" b="0"/>
              <a:pathLst>
                <a:path w="111692" h="285967">
                  <a:moveTo>
                    <a:pt x="81130" y="210570"/>
                  </a:moveTo>
                  <a:lnTo>
                    <a:pt x="51822" y="172197"/>
                  </a:lnTo>
                  <a:lnTo>
                    <a:pt x="44044" y="169780"/>
                  </a:lnTo>
                  <a:lnTo>
                    <a:pt x="26043" y="173333"/>
                  </a:lnTo>
                  <a:lnTo>
                    <a:pt x="18669" y="178726"/>
                  </a:lnTo>
                  <a:lnTo>
                    <a:pt x="7356" y="194078"/>
                  </a:lnTo>
                  <a:lnTo>
                    <a:pt x="0" y="228040"/>
                  </a:lnTo>
                  <a:lnTo>
                    <a:pt x="3409" y="262150"/>
                  </a:lnTo>
                  <a:lnTo>
                    <a:pt x="8259" y="270693"/>
                  </a:lnTo>
                  <a:lnTo>
                    <a:pt x="23007" y="283304"/>
                  </a:lnTo>
                  <a:lnTo>
                    <a:pt x="31853" y="285966"/>
                  </a:lnTo>
                  <a:lnTo>
                    <a:pt x="51040" y="285803"/>
                  </a:lnTo>
                  <a:lnTo>
                    <a:pt x="68147" y="278712"/>
                  </a:lnTo>
                  <a:lnTo>
                    <a:pt x="75984" y="273546"/>
                  </a:lnTo>
                  <a:lnTo>
                    <a:pt x="87812" y="258446"/>
                  </a:lnTo>
                  <a:lnTo>
                    <a:pt x="104937" y="220157"/>
                  </a:lnTo>
                  <a:lnTo>
                    <a:pt x="111691" y="156879"/>
                  </a:lnTo>
                  <a:lnTo>
                    <a:pt x="106924" y="95979"/>
                  </a:lnTo>
                  <a:lnTo>
                    <a:pt x="93548" y="44435"/>
                  </a:lnTo>
                  <a:lnTo>
                    <a:pt x="706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505989" y="3379647"/>
              <a:ext cx="73701" cy="231628"/>
            </a:xfrm>
            <a:custGeom>
              <a:avLst/>
              <a:gdLst/>
              <a:ahLst/>
              <a:cxnLst/>
              <a:rect l="0" t="0" r="0" b="0"/>
              <a:pathLst>
                <a:path w="73701" h="231628">
                  <a:moveTo>
                    <a:pt x="0" y="0"/>
                  </a:moveTo>
                  <a:lnTo>
                    <a:pt x="5590" y="62093"/>
                  </a:lnTo>
                  <a:lnTo>
                    <a:pt x="21331" y="124005"/>
                  </a:lnTo>
                  <a:lnTo>
                    <a:pt x="39810" y="178677"/>
                  </a:lnTo>
                  <a:lnTo>
                    <a:pt x="7370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621803" y="3495461"/>
              <a:ext cx="94757" cy="116293"/>
            </a:xfrm>
            <a:custGeom>
              <a:avLst/>
              <a:gdLst/>
              <a:ahLst/>
              <a:cxnLst/>
              <a:rect l="0" t="0" r="0" b="0"/>
              <a:pathLst>
                <a:path w="94757" h="116293">
                  <a:moveTo>
                    <a:pt x="0" y="0"/>
                  </a:moveTo>
                  <a:lnTo>
                    <a:pt x="0" y="58617"/>
                  </a:lnTo>
                  <a:lnTo>
                    <a:pt x="6239" y="79084"/>
                  </a:lnTo>
                  <a:lnTo>
                    <a:pt x="29308" y="111288"/>
                  </a:lnTo>
                  <a:lnTo>
                    <a:pt x="37086" y="115136"/>
                  </a:lnTo>
                  <a:lnTo>
                    <a:pt x="55087" y="116292"/>
                  </a:lnTo>
                  <a:lnTo>
                    <a:pt x="62461" y="112623"/>
                  </a:lnTo>
                  <a:lnTo>
                    <a:pt x="73774" y="99187"/>
                  </a:lnTo>
                  <a:lnTo>
                    <a:pt x="89398" y="63136"/>
                  </a:lnTo>
                  <a:lnTo>
                    <a:pt x="94756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771966" y="3495461"/>
              <a:ext cx="113050" cy="109785"/>
            </a:xfrm>
            <a:custGeom>
              <a:avLst/>
              <a:gdLst/>
              <a:ahLst/>
              <a:cxnLst/>
              <a:rect l="0" t="0" r="0" b="0"/>
              <a:pathLst>
                <a:path w="113050" h="109785">
                  <a:moveTo>
                    <a:pt x="39350" y="0"/>
                  </a:moveTo>
                  <a:lnTo>
                    <a:pt x="22582" y="5589"/>
                  </a:lnTo>
                  <a:lnTo>
                    <a:pt x="11230" y="17692"/>
                  </a:lnTo>
                  <a:lnTo>
                    <a:pt x="3455" y="35939"/>
                  </a:lnTo>
                  <a:lnTo>
                    <a:pt x="0" y="59646"/>
                  </a:lnTo>
                  <a:lnTo>
                    <a:pt x="4703" y="82662"/>
                  </a:lnTo>
                  <a:lnTo>
                    <a:pt x="9233" y="93712"/>
                  </a:lnTo>
                  <a:lnTo>
                    <a:pt x="16932" y="101079"/>
                  </a:lnTo>
                  <a:lnTo>
                    <a:pt x="37965" y="109265"/>
                  </a:lnTo>
                  <a:lnTo>
                    <a:pt x="59791" y="109784"/>
                  </a:lnTo>
                  <a:lnTo>
                    <a:pt x="11304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37658" y="3379647"/>
              <a:ext cx="42115" cy="242157"/>
            </a:xfrm>
            <a:custGeom>
              <a:avLst/>
              <a:gdLst/>
              <a:ahLst/>
              <a:cxnLst/>
              <a:rect l="0" t="0" r="0" b="0"/>
              <a:pathLst>
                <a:path w="42115" h="242157">
                  <a:moveTo>
                    <a:pt x="0" y="0"/>
                  </a:moveTo>
                  <a:lnTo>
                    <a:pt x="3119" y="54144"/>
                  </a:lnTo>
                  <a:lnTo>
                    <a:pt x="9065" y="114681"/>
                  </a:lnTo>
                  <a:lnTo>
                    <a:pt x="25880" y="174558"/>
                  </a:lnTo>
                  <a:lnTo>
                    <a:pt x="38560" y="222088"/>
                  </a:lnTo>
                  <a:lnTo>
                    <a:pt x="4211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906072" y="3495461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44158" y="3463875"/>
              <a:ext cx="83296" cy="189514"/>
            </a:xfrm>
            <a:custGeom>
              <a:avLst/>
              <a:gdLst/>
              <a:ahLst/>
              <a:cxnLst/>
              <a:rect l="0" t="0" r="0" b="0"/>
              <a:pathLst>
                <a:path w="83296" h="189514">
                  <a:moveTo>
                    <a:pt x="61956" y="0"/>
                  </a:moveTo>
                  <a:lnTo>
                    <a:pt x="37909" y="9576"/>
                  </a:lnTo>
                  <a:lnTo>
                    <a:pt x="16486" y="27534"/>
                  </a:lnTo>
                  <a:lnTo>
                    <a:pt x="2363" y="44993"/>
                  </a:lnTo>
                  <a:lnTo>
                    <a:pt x="0" y="53392"/>
                  </a:lnTo>
                  <a:lnTo>
                    <a:pt x="765" y="61331"/>
                  </a:lnTo>
                  <a:lnTo>
                    <a:pt x="3614" y="68963"/>
                  </a:lnTo>
                  <a:lnTo>
                    <a:pt x="16139" y="80564"/>
                  </a:lnTo>
                  <a:lnTo>
                    <a:pt x="77823" y="114170"/>
                  </a:lnTo>
                  <a:lnTo>
                    <a:pt x="81893" y="121737"/>
                  </a:lnTo>
                  <a:lnTo>
                    <a:pt x="83295" y="139503"/>
                  </a:lnTo>
                  <a:lnTo>
                    <a:pt x="76899" y="155978"/>
                  </a:lnTo>
                  <a:lnTo>
                    <a:pt x="71918" y="163647"/>
                  </a:lnTo>
                  <a:lnTo>
                    <a:pt x="53905" y="175287"/>
                  </a:lnTo>
                  <a:lnTo>
                    <a:pt x="1984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397115" y="3369119"/>
            <a:ext cx="1532601" cy="473775"/>
            <a:chOff x="4397115" y="3369119"/>
            <a:chExt cx="1532601" cy="473775"/>
          </a:xfrm>
        </p:grpSpPr>
        <p:sp>
          <p:nvSpPr>
            <p:cNvPr id="131" name="Freeform 130"/>
            <p:cNvSpPr/>
            <p:nvPr/>
          </p:nvSpPr>
          <p:spPr>
            <a:xfrm>
              <a:off x="4397115" y="3492198"/>
              <a:ext cx="140668" cy="147846"/>
            </a:xfrm>
            <a:custGeom>
              <a:avLst/>
              <a:gdLst/>
              <a:ahLst/>
              <a:cxnLst/>
              <a:rect l="0" t="0" r="0" b="0"/>
              <a:pathLst>
                <a:path w="140668" h="147846">
                  <a:moveTo>
                    <a:pt x="88025" y="34848"/>
                  </a:moveTo>
                  <a:lnTo>
                    <a:pt x="82435" y="18081"/>
                  </a:lnTo>
                  <a:lnTo>
                    <a:pt x="70333" y="6729"/>
                  </a:lnTo>
                  <a:lnTo>
                    <a:pt x="62192" y="2064"/>
                  </a:lnTo>
                  <a:lnTo>
                    <a:pt x="43788" y="0"/>
                  </a:lnTo>
                  <a:lnTo>
                    <a:pt x="33967" y="1088"/>
                  </a:lnTo>
                  <a:lnTo>
                    <a:pt x="26250" y="5323"/>
                  </a:lnTo>
                  <a:lnTo>
                    <a:pt x="14556" y="19386"/>
                  </a:lnTo>
                  <a:lnTo>
                    <a:pt x="1395" y="47035"/>
                  </a:lnTo>
                  <a:lnTo>
                    <a:pt x="0" y="70290"/>
                  </a:lnTo>
                  <a:lnTo>
                    <a:pt x="8636" y="117758"/>
                  </a:lnTo>
                  <a:lnTo>
                    <a:pt x="23818" y="144682"/>
                  </a:lnTo>
                  <a:lnTo>
                    <a:pt x="30012" y="147845"/>
                  </a:lnTo>
                  <a:lnTo>
                    <a:pt x="36482" y="147614"/>
                  </a:lnTo>
                  <a:lnTo>
                    <a:pt x="43134" y="145121"/>
                  </a:lnTo>
                  <a:lnTo>
                    <a:pt x="53645" y="132991"/>
                  </a:lnTo>
                  <a:lnTo>
                    <a:pt x="77251" y="76336"/>
                  </a:lnTo>
                  <a:lnTo>
                    <a:pt x="82067" y="62646"/>
                  </a:lnTo>
                  <a:lnTo>
                    <a:pt x="80307" y="68260"/>
                  </a:lnTo>
                  <a:lnTo>
                    <a:pt x="81710" y="73500"/>
                  </a:lnTo>
                  <a:lnTo>
                    <a:pt x="107051" y="111096"/>
                  </a:lnTo>
                  <a:lnTo>
                    <a:pt x="120267" y="121379"/>
                  </a:lnTo>
                  <a:lnTo>
                    <a:pt x="140667" y="1296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569367" y="3474404"/>
              <a:ext cx="84230" cy="164839"/>
            </a:xfrm>
            <a:custGeom>
              <a:avLst/>
              <a:gdLst/>
              <a:ahLst/>
              <a:cxnLst/>
              <a:rect l="0" t="0" r="0" b="0"/>
              <a:pathLst>
                <a:path w="84230" h="164839">
                  <a:moveTo>
                    <a:pt x="0" y="63171"/>
                  </a:moveTo>
                  <a:lnTo>
                    <a:pt x="19129" y="117046"/>
                  </a:lnTo>
                  <a:lnTo>
                    <a:pt x="49804" y="163029"/>
                  </a:lnTo>
                  <a:lnTo>
                    <a:pt x="53090" y="164838"/>
                  </a:lnTo>
                  <a:lnTo>
                    <a:pt x="54111" y="162534"/>
                  </a:lnTo>
                  <a:lnTo>
                    <a:pt x="47344" y="133621"/>
                  </a:lnTo>
                  <a:lnTo>
                    <a:pt x="18854" y="73414"/>
                  </a:lnTo>
                  <a:lnTo>
                    <a:pt x="12996" y="36440"/>
                  </a:lnTo>
                  <a:lnTo>
                    <a:pt x="15683" y="26633"/>
                  </a:lnTo>
                  <a:lnTo>
                    <a:pt x="20984" y="18925"/>
                  </a:lnTo>
                  <a:lnTo>
                    <a:pt x="28028" y="12617"/>
                  </a:lnTo>
                  <a:lnTo>
                    <a:pt x="48332" y="5608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712994" y="3473720"/>
              <a:ext cx="110504" cy="155443"/>
            </a:xfrm>
            <a:custGeom>
              <a:avLst/>
              <a:gdLst/>
              <a:ahLst/>
              <a:cxnLst/>
              <a:rect l="0" t="0" r="0" b="0"/>
              <a:pathLst>
                <a:path w="110504" h="155443">
                  <a:moveTo>
                    <a:pt x="3773" y="84912"/>
                  </a:moveTo>
                  <a:lnTo>
                    <a:pt x="62389" y="84912"/>
                  </a:lnTo>
                  <a:lnTo>
                    <a:pt x="82857" y="78673"/>
                  </a:lnTo>
                  <a:lnTo>
                    <a:pt x="91591" y="73734"/>
                  </a:lnTo>
                  <a:lnTo>
                    <a:pt x="104414" y="58887"/>
                  </a:lnTo>
                  <a:lnTo>
                    <a:pt x="109471" y="50014"/>
                  </a:lnTo>
                  <a:lnTo>
                    <a:pt x="110503" y="41759"/>
                  </a:lnTo>
                  <a:lnTo>
                    <a:pt x="105411" y="26348"/>
                  </a:lnTo>
                  <a:lnTo>
                    <a:pt x="89389" y="4518"/>
                  </a:lnTo>
                  <a:lnTo>
                    <a:pt x="81907" y="901"/>
                  </a:lnTo>
                  <a:lnTo>
                    <a:pt x="64236" y="0"/>
                  </a:lnTo>
                  <a:lnTo>
                    <a:pt x="34556" y="11660"/>
                  </a:lnTo>
                  <a:lnTo>
                    <a:pt x="20184" y="26619"/>
                  </a:lnTo>
                  <a:lnTo>
                    <a:pt x="1425" y="64819"/>
                  </a:lnTo>
                  <a:lnTo>
                    <a:pt x="0" y="88460"/>
                  </a:lnTo>
                  <a:lnTo>
                    <a:pt x="4435" y="112225"/>
                  </a:lnTo>
                  <a:lnTo>
                    <a:pt x="14206" y="130586"/>
                  </a:lnTo>
                  <a:lnTo>
                    <a:pt x="29466" y="143426"/>
                  </a:lnTo>
                  <a:lnTo>
                    <a:pt x="49117" y="151862"/>
                  </a:lnTo>
                  <a:lnTo>
                    <a:pt x="82979" y="155442"/>
                  </a:lnTo>
                  <a:lnTo>
                    <a:pt x="109058" y="148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120200" y="3474281"/>
              <a:ext cx="101935" cy="118874"/>
            </a:xfrm>
            <a:custGeom>
              <a:avLst/>
              <a:gdLst/>
              <a:ahLst/>
              <a:cxnLst/>
              <a:rect l="0" t="0" r="0" b="0"/>
              <a:pathLst>
                <a:path w="101935" h="118874">
                  <a:moveTo>
                    <a:pt x="7178" y="63294"/>
                  </a:moveTo>
                  <a:lnTo>
                    <a:pt x="23945" y="68883"/>
                  </a:lnTo>
                  <a:lnTo>
                    <a:pt x="56730" y="66769"/>
                  </a:lnTo>
                  <a:lnTo>
                    <a:pt x="90490" y="58734"/>
                  </a:lnTo>
                  <a:lnTo>
                    <a:pt x="96645" y="52065"/>
                  </a:lnTo>
                  <a:lnTo>
                    <a:pt x="99578" y="42940"/>
                  </a:lnTo>
                  <a:lnTo>
                    <a:pt x="100363" y="32177"/>
                  </a:lnTo>
                  <a:lnTo>
                    <a:pt x="94997" y="13979"/>
                  </a:lnTo>
                  <a:lnTo>
                    <a:pt x="90290" y="5851"/>
                  </a:lnTo>
                  <a:lnTo>
                    <a:pt x="82473" y="1602"/>
                  </a:lnTo>
                  <a:lnTo>
                    <a:pt x="61310" y="0"/>
                  </a:lnTo>
                  <a:lnTo>
                    <a:pt x="28676" y="11265"/>
                  </a:lnTo>
                  <a:lnTo>
                    <a:pt x="13613" y="26132"/>
                  </a:lnTo>
                  <a:lnTo>
                    <a:pt x="7959" y="35010"/>
                  </a:lnTo>
                  <a:lnTo>
                    <a:pt x="0" y="69861"/>
                  </a:lnTo>
                  <a:lnTo>
                    <a:pt x="4378" y="89999"/>
                  </a:lnTo>
                  <a:lnTo>
                    <a:pt x="8821" y="98645"/>
                  </a:lnTo>
                  <a:lnTo>
                    <a:pt x="26235" y="111371"/>
                  </a:lnTo>
                  <a:lnTo>
                    <a:pt x="37430" y="116402"/>
                  </a:lnTo>
                  <a:lnTo>
                    <a:pt x="62348" y="118873"/>
                  </a:lnTo>
                  <a:lnTo>
                    <a:pt x="101934" y="1159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88493" y="3513256"/>
              <a:ext cx="196855" cy="329638"/>
            </a:xfrm>
            <a:custGeom>
              <a:avLst/>
              <a:gdLst/>
              <a:ahLst/>
              <a:cxnLst/>
              <a:rect l="0" t="0" r="0" b="0"/>
              <a:pathLst>
                <a:path w="196855" h="329638">
                  <a:moveTo>
                    <a:pt x="81040" y="34847"/>
                  </a:moveTo>
                  <a:lnTo>
                    <a:pt x="75451" y="18080"/>
                  </a:lnTo>
                  <a:lnTo>
                    <a:pt x="63349" y="6728"/>
                  </a:lnTo>
                  <a:lnTo>
                    <a:pt x="55208" y="2063"/>
                  </a:lnTo>
                  <a:lnTo>
                    <a:pt x="36804" y="0"/>
                  </a:lnTo>
                  <a:lnTo>
                    <a:pt x="26983" y="1087"/>
                  </a:lnTo>
                  <a:lnTo>
                    <a:pt x="19266" y="5321"/>
                  </a:lnTo>
                  <a:lnTo>
                    <a:pt x="7572" y="19385"/>
                  </a:lnTo>
                  <a:lnTo>
                    <a:pt x="0" y="52622"/>
                  </a:lnTo>
                  <a:lnTo>
                    <a:pt x="2447" y="63075"/>
                  </a:lnTo>
                  <a:lnTo>
                    <a:pt x="14525" y="80928"/>
                  </a:lnTo>
                  <a:lnTo>
                    <a:pt x="34710" y="90423"/>
                  </a:lnTo>
                  <a:lnTo>
                    <a:pt x="46644" y="92954"/>
                  </a:lnTo>
                  <a:lnTo>
                    <a:pt x="56940" y="92303"/>
                  </a:lnTo>
                  <a:lnTo>
                    <a:pt x="74618" y="85339"/>
                  </a:lnTo>
                  <a:lnTo>
                    <a:pt x="79099" y="86056"/>
                  </a:lnTo>
                  <a:lnTo>
                    <a:pt x="80916" y="90044"/>
                  </a:lnTo>
                  <a:lnTo>
                    <a:pt x="84123" y="112423"/>
                  </a:lnTo>
                  <a:lnTo>
                    <a:pt x="97824" y="170105"/>
                  </a:lnTo>
                  <a:lnTo>
                    <a:pt x="104373" y="224735"/>
                  </a:lnTo>
                  <a:lnTo>
                    <a:pt x="110996" y="286175"/>
                  </a:lnTo>
                  <a:lnTo>
                    <a:pt x="117732" y="326124"/>
                  </a:lnTo>
                  <a:lnTo>
                    <a:pt x="119540" y="329637"/>
                  </a:lnTo>
                  <a:lnTo>
                    <a:pt x="120745" y="327300"/>
                  </a:lnTo>
                  <a:lnTo>
                    <a:pt x="128268" y="295517"/>
                  </a:lnTo>
                  <a:lnTo>
                    <a:pt x="143257" y="271310"/>
                  </a:lnTo>
                  <a:lnTo>
                    <a:pt x="158995" y="259655"/>
                  </a:lnTo>
                  <a:lnTo>
                    <a:pt x="196854" y="234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411647" y="349546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32704" y="3474404"/>
              <a:ext cx="115815" cy="143172"/>
            </a:xfrm>
            <a:custGeom>
              <a:avLst/>
              <a:gdLst/>
              <a:ahLst/>
              <a:cxnLst/>
              <a:rect l="0" t="0" r="0" b="0"/>
              <a:pathLst>
                <a:path w="115815" h="143172">
                  <a:moveTo>
                    <a:pt x="0" y="94756"/>
                  </a:moveTo>
                  <a:lnTo>
                    <a:pt x="29309" y="133130"/>
                  </a:lnTo>
                  <a:lnTo>
                    <a:pt x="48901" y="141057"/>
                  </a:lnTo>
                  <a:lnTo>
                    <a:pt x="60677" y="143171"/>
                  </a:lnTo>
                  <a:lnTo>
                    <a:pt x="80000" y="139281"/>
                  </a:lnTo>
                  <a:lnTo>
                    <a:pt x="88429" y="134968"/>
                  </a:lnTo>
                  <a:lnTo>
                    <a:pt x="100913" y="120817"/>
                  </a:lnTo>
                  <a:lnTo>
                    <a:pt x="109191" y="101659"/>
                  </a:lnTo>
                  <a:lnTo>
                    <a:pt x="114506" y="5123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587412" y="3493672"/>
              <a:ext cx="140091" cy="117603"/>
            </a:xfrm>
            <a:custGeom>
              <a:avLst/>
              <a:gdLst/>
              <a:ahLst/>
              <a:cxnLst/>
              <a:rect l="0" t="0" r="0" b="0"/>
              <a:pathLst>
                <a:path w="140091" h="117603">
                  <a:moveTo>
                    <a:pt x="76919" y="64960"/>
                  </a:moveTo>
                  <a:lnTo>
                    <a:pt x="76919" y="42603"/>
                  </a:lnTo>
                  <a:lnTo>
                    <a:pt x="70680" y="25388"/>
                  </a:lnTo>
                  <a:lnTo>
                    <a:pt x="65741" y="17521"/>
                  </a:lnTo>
                  <a:lnTo>
                    <a:pt x="50894" y="5662"/>
                  </a:lnTo>
                  <a:lnTo>
                    <a:pt x="42022" y="861"/>
                  </a:lnTo>
                  <a:lnTo>
                    <a:pt x="33767" y="0"/>
                  </a:lnTo>
                  <a:lnTo>
                    <a:pt x="18356" y="5283"/>
                  </a:lnTo>
                  <a:lnTo>
                    <a:pt x="6827" y="18550"/>
                  </a:lnTo>
                  <a:lnTo>
                    <a:pt x="2116" y="27001"/>
                  </a:lnTo>
                  <a:lnTo>
                    <a:pt x="0" y="45750"/>
                  </a:lnTo>
                  <a:lnTo>
                    <a:pt x="4128" y="65781"/>
                  </a:lnTo>
                  <a:lnTo>
                    <a:pt x="13762" y="86381"/>
                  </a:lnTo>
                  <a:lnTo>
                    <a:pt x="28963" y="100997"/>
                  </a:lnTo>
                  <a:lnTo>
                    <a:pt x="37929" y="106532"/>
                  </a:lnTo>
                  <a:lnTo>
                    <a:pt x="46246" y="107882"/>
                  </a:lnTo>
                  <a:lnTo>
                    <a:pt x="54131" y="106443"/>
                  </a:lnTo>
                  <a:lnTo>
                    <a:pt x="69131" y="98605"/>
                  </a:lnTo>
                  <a:lnTo>
                    <a:pt x="83596" y="87322"/>
                  </a:lnTo>
                  <a:lnTo>
                    <a:pt x="90730" y="85717"/>
                  </a:lnTo>
                  <a:lnTo>
                    <a:pt x="97825" y="86987"/>
                  </a:lnTo>
                  <a:lnTo>
                    <a:pt x="118988" y="99952"/>
                  </a:lnTo>
                  <a:lnTo>
                    <a:pt x="140090" y="11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780145" y="3369119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0" y="0"/>
                  </a:moveTo>
                  <a:lnTo>
                    <a:pt x="3119" y="57264"/>
                  </a:lnTo>
                  <a:lnTo>
                    <a:pt x="14654" y="118156"/>
                  </a:lnTo>
                  <a:lnTo>
                    <a:pt x="27028" y="175244"/>
                  </a:lnTo>
                  <a:lnTo>
                    <a:pt x="33805" y="228462"/>
                  </a:lnTo>
                  <a:lnTo>
                    <a:pt x="4211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422176" y="3495461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17015" y="355863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917015" y="35586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2639222" y="4097632"/>
            <a:ext cx="1361608" cy="410797"/>
            <a:chOff x="2639222" y="4097632"/>
            <a:chExt cx="1361608" cy="410797"/>
          </a:xfrm>
        </p:grpSpPr>
        <p:sp>
          <p:nvSpPr>
            <p:cNvPr id="144" name="Freeform 143"/>
            <p:cNvSpPr/>
            <p:nvPr/>
          </p:nvSpPr>
          <p:spPr>
            <a:xfrm>
              <a:off x="2639222" y="4245829"/>
              <a:ext cx="203473" cy="262600"/>
            </a:xfrm>
            <a:custGeom>
              <a:avLst/>
              <a:gdLst/>
              <a:ahLst/>
              <a:cxnLst/>
              <a:rect l="0" t="0" r="0" b="0"/>
              <a:pathLst>
                <a:path w="203473" h="262600">
                  <a:moveTo>
                    <a:pt x="150829" y="70855"/>
                  </a:moveTo>
                  <a:lnTo>
                    <a:pt x="150829" y="48498"/>
                  </a:lnTo>
                  <a:lnTo>
                    <a:pt x="144590" y="31283"/>
                  </a:lnTo>
                  <a:lnTo>
                    <a:pt x="139651" y="23416"/>
                  </a:lnTo>
                  <a:lnTo>
                    <a:pt x="124804" y="11556"/>
                  </a:lnTo>
                  <a:lnTo>
                    <a:pt x="105337" y="3556"/>
                  </a:lnTo>
                  <a:lnTo>
                    <a:pt x="81088" y="0"/>
                  </a:lnTo>
                  <a:lnTo>
                    <a:pt x="60951" y="4659"/>
                  </a:lnTo>
                  <a:lnTo>
                    <a:pt x="52306" y="9176"/>
                  </a:lnTo>
                  <a:lnTo>
                    <a:pt x="39581" y="23555"/>
                  </a:lnTo>
                  <a:lnTo>
                    <a:pt x="14360" y="81852"/>
                  </a:lnTo>
                  <a:lnTo>
                    <a:pt x="0" y="129179"/>
                  </a:lnTo>
                  <a:lnTo>
                    <a:pt x="2170" y="189149"/>
                  </a:lnTo>
                  <a:lnTo>
                    <a:pt x="5210" y="214677"/>
                  </a:lnTo>
                  <a:lnTo>
                    <a:pt x="14360" y="237721"/>
                  </a:lnTo>
                  <a:lnTo>
                    <a:pt x="29345" y="253422"/>
                  </a:lnTo>
                  <a:lnTo>
                    <a:pt x="38254" y="259247"/>
                  </a:lnTo>
                  <a:lnTo>
                    <a:pt x="57512" y="262599"/>
                  </a:lnTo>
                  <a:lnTo>
                    <a:pt x="98471" y="255219"/>
                  </a:lnTo>
                  <a:lnTo>
                    <a:pt x="106565" y="249916"/>
                  </a:lnTo>
                  <a:lnTo>
                    <a:pt x="118678" y="234666"/>
                  </a:lnTo>
                  <a:lnTo>
                    <a:pt x="139764" y="182937"/>
                  </a:lnTo>
                  <a:lnTo>
                    <a:pt x="148644" y="129779"/>
                  </a:lnTo>
                  <a:lnTo>
                    <a:pt x="148203" y="124175"/>
                  </a:lnTo>
                  <a:lnTo>
                    <a:pt x="146738" y="123949"/>
                  </a:lnTo>
                  <a:lnTo>
                    <a:pt x="144592" y="127308"/>
                  </a:lnTo>
                  <a:lnTo>
                    <a:pt x="145502" y="131887"/>
                  </a:lnTo>
                  <a:lnTo>
                    <a:pt x="183130" y="184759"/>
                  </a:lnTo>
                  <a:lnTo>
                    <a:pt x="203472" y="207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902043" y="4097632"/>
              <a:ext cx="193336" cy="398032"/>
            </a:xfrm>
            <a:custGeom>
              <a:avLst/>
              <a:gdLst/>
              <a:ahLst/>
              <a:cxnLst/>
              <a:rect l="0" t="0" r="0" b="0"/>
              <a:pathLst>
                <a:path w="193336" h="398032">
                  <a:moveTo>
                    <a:pt x="119635" y="261166"/>
                  </a:moveTo>
                  <a:lnTo>
                    <a:pt x="110060" y="237119"/>
                  </a:lnTo>
                  <a:lnTo>
                    <a:pt x="99392" y="222793"/>
                  </a:lnTo>
                  <a:lnTo>
                    <a:pt x="80613" y="214865"/>
                  </a:lnTo>
                  <a:lnTo>
                    <a:pt x="69054" y="212751"/>
                  </a:lnTo>
                  <a:lnTo>
                    <a:pt x="46852" y="216641"/>
                  </a:lnTo>
                  <a:lnTo>
                    <a:pt x="36018" y="220954"/>
                  </a:lnTo>
                  <a:lnTo>
                    <a:pt x="27626" y="228509"/>
                  </a:lnTo>
                  <a:lnTo>
                    <a:pt x="10225" y="261498"/>
                  </a:lnTo>
                  <a:lnTo>
                    <a:pt x="0" y="300908"/>
                  </a:lnTo>
                  <a:lnTo>
                    <a:pt x="5840" y="353028"/>
                  </a:lnTo>
                  <a:lnTo>
                    <a:pt x="12907" y="374523"/>
                  </a:lnTo>
                  <a:lnTo>
                    <a:pt x="23848" y="391875"/>
                  </a:lnTo>
                  <a:lnTo>
                    <a:pt x="31211" y="396268"/>
                  </a:lnTo>
                  <a:lnTo>
                    <a:pt x="48750" y="398031"/>
                  </a:lnTo>
                  <a:lnTo>
                    <a:pt x="65124" y="391794"/>
                  </a:lnTo>
                  <a:lnTo>
                    <a:pt x="94700" y="368727"/>
                  </a:lnTo>
                  <a:lnTo>
                    <a:pt x="110427" y="342949"/>
                  </a:lnTo>
                  <a:lnTo>
                    <a:pt x="129876" y="289309"/>
                  </a:lnTo>
                  <a:lnTo>
                    <a:pt x="144145" y="230330"/>
                  </a:lnTo>
                  <a:lnTo>
                    <a:pt x="148653" y="170760"/>
                  </a:lnTo>
                  <a:lnTo>
                    <a:pt x="142612" y="110813"/>
                  </a:lnTo>
                  <a:lnTo>
                    <a:pt x="141072" y="48582"/>
                  </a:lnTo>
                  <a:lnTo>
                    <a:pt x="135215" y="11005"/>
                  </a:lnTo>
                  <a:lnTo>
                    <a:pt x="130022" y="4314"/>
                  </a:lnTo>
                  <a:lnTo>
                    <a:pt x="123050" y="1024"/>
                  </a:lnTo>
                  <a:lnTo>
                    <a:pt x="114893" y="0"/>
                  </a:lnTo>
                  <a:lnTo>
                    <a:pt x="110625" y="3997"/>
                  </a:lnTo>
                  <a:lnTo>
                    <a:pt x="108949" y="11341"/>
                  </a:lnTo>
                  <a:lnTo>
                    <a:pt x="116321" y="69906"/>
                  </a:lnTo>
                  <a:lnTo>
                    <a:pt x="118981" y="124643"/>
                  </a:lnTo>
                  <a:lnTo>
                    <a:pt x="125095" y="174926"/>
                  </a:lnTo>
                  <a:lnTo>
                    <a:pt x="140949" y="229315"/>
                  </a:lnTo>
                  <a:lnTo>
                    <a:pt x="164891" y="292728"/>
                  </a:lnTo>
                  <a:lnTo>
                    <a:pt x="176014" y="310288"/>
                  </a:lnTo>
                  <a:lnTo>
                    <a:pt x="193335" y="3243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63834" y="4264041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49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74362" y="4369326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521457" y="4106114"/>
              <a:ext cx="213322" cy="346427"/>
            </a:xfrm>
            <a:custGeom>
              <a:avLst/>
              <a:gdLst/>
              <a:ahLst/>
              <a:cxnLst/>
              <a:rect l="0" t="0" r="0" b="0"/>
              <a:pathLst>
                <a:path w="213322" h="346427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2138" y="102551"/>
                  </a:lnTo>
                  <a:lnTo>
                    <a:pt x="18451" y="154961"/>
                  </a:lnTo>
                  <a:lnTo>
                    <a:pt x="25027" y="205044"/>
                  </a:lnTo>
                  <a:lnTo>
                    <a:pt x="34732" y="259998"/>
                  </a:lnTo>
                  <a:lnTo>
                    <a:pt x="44795" y="315913"/>
                  </a:lnTo>
                  <a:lnTo>
                    <a:pt x="45241" y="334598"/>
                  </a:lnTo>
                  <a:lnTo>
                    <a:pt x="43722" y="333030"/>
                  </a:lnTo>
                  <a:lnTo>
                    <a:pt x="40085" y="318809"/>
                  </a:lnTo>
                  <a:lnTo>
                    <a:pt x="37750" y="268432"/>
                  </a:lnTo>
                  <a:lnTo>
                    <a:pt x="42878" y="213680"/>
                  </a:lnTo>
                  <a:lnTo>
                    <a:pt x="57452" y="185495"/>
                  </a:lnTo>
                  <a:lnTo>
                    <a:pt x="73093" y="172909"/>
                  </a:lnTo>
                  <a:lnTo>
                    <a:pt x="82177" y="167915"/>
                  </a:lnTo>
                  <a:lnTo>
                    <a:pt x="101629" y="165486"/>
                  </a:lnTo>
                  <a:lnTo>
                    <a:pt x="120804" y="169475"/>
                  </a:lnTo>
                  <a:lnTo>
                    <a:pt x="182138" y="211040"/>
                  </a:lnTo>
                  <a:lnTo>
                    <a:pt x="196359" y="225987"/>
                  </a:lnTo>
                  <a:lnTo>
                    <a:pt x="206579" y="244328"/>
                  </a:lnTo>
                  <a:lnTo>
                    <a:pt x="213321" y="279973"/>
                  </a:lnTo>
                  <a:lnTo>
                    <a:pt x="208659" y="303417"/>
                  </a:lnTo>
                  <a:lnTo>
                    <a:pt x="204140" y="314582"/>
                  </a:lnTo>
                  <a:lnTo>
                    <a:pt x="189760" y="330107"/>
                  </a:lnTo>
                  <a:lnTo>
                    <a:pt x="181013" y="335885"/>
                  </a:lnTo>
                  <a:lnTo>
                    <a:pt x="146344" y="344016"/>
                  </a:lnTo>
                  <a:lnTo>
                    <a:pt x="106436" y="346426"/>
                  </a:lnTo>
                  <a:lnTo>
                    <a:pt x="85115" y="340750"/>
                  </a:lnTo>
                  <a:lnTo>
                    <a:pt x="58232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793001" y="4239071"/>
              <a:ext cx="207829" cy="230487"/>
            </a:xfrm>
            <a:custGeom>
              <a:avLst/>
              <a:gdLst/>
              <a:ahLst/>
              <a:cxnLst/>
              <a:rect l="0" t="0" r="0" b="0"/>
              <a:pathLst>
                <a:path w="207829" h="230487">
                  <a:moveTo>
                    <a:pt x="134128" y="24970"/>
                  </a:moveTo>
                  <a:lnTo>
                    <a:pt x="116147" y="9329"/>
                  </a:lnTo>
                  <a:lnTo>
                    <a:pt x="99231" y="1251"/>
                  </a:lnTo>
                  <a:lnTo>
                    <a:pt x="80014" y="0"/>
                  </a:lnTo>
                  <a:lnTo>
                    <a:pt x="60945" y="4514"/>
                  </a:lnTo>
                  <a:lnTo>
                    <a:pt x="44670" y="14319"/>
                  </a:lnTo>
                  <a:lnTo>
                    <a:pt x="22354" y="38582"/>
                  </a:lnTo>
                  <a:lnTo>
                    <a:pt x="6513" y="67997"/>
                  </a:lnTo>
                  <a:lnTo>
                    <a:pt x="0" y="104530"/>
                  </a:lnTo>
                  <a:lnTo>
                    <a:pt x="6205" y="150390"/>
                  </a:lnTo>
                  <a:lnTo>
                    <a:pt x="16546" y="181455"/>
                  </a:lnTo>
                  <a:lnTo>
                    <a:pt x="35078" y="205997"/>
                  </a:lnTo>
                  <a:lnTo>
                    <a:pt x="52672" y="220850"/>
                  </a:lnTo>
                  <a:lnTo>
                    <a:pt x="78428" y="229011"/>
                  </a:lnTo>
                  <a:lnTo>
                    <a:pt x="119574" y="230486"/>
                  </a:lnTo>
                  <a:lnTo>
                    <a:pt x="174542" y="218497"/>
                  </a:lnTo>
                  <a:lnTo>
                    <a:pt x="207828" y="214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652974" y="410611"/>
            <a:ext cx="1989887" cy="838738"/>
            <a:chOff x="1652974" y="410611"/>
            <a:chExt cx="1989887" cy="838738"/>
          </a:xfrm>
        </p:grpSpPr>
        <p:sp>
          <p:nvSpPr>
            <p:cNvPr id="2" name="Freeform 1"/>
            <p:cNvSpPr/>
            <p:nvPr/>
          </p:nvSpPr>
          <p:spPr>
            <a:xfrm>
              <a:off x="2010943" y="41061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213" y="167571"/>
                  </a:lnTo>
                  <a:lnTo>
                    <a:pt x="3487" y="191459"/>
                  </a:lnTo>
                  <a:lnTo>
                    <a:pt x="11910" y="251335"/>
                  </a:lnTo>
                  <a:lnTo>
                    <a:pt x="19250" y="30856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96117" y="431668"/>
              <a:ext cx="214827" cy="235127"/>
            </a:xfrm>
            <a:custGeom>
              <a:avLst/>
              <a:gdLst/>
              <a:ahLst/>
              <a:cxnLst/>
              <a:rect l="0" t="0" r="0" b="0"/>
              <a:pathLst>
                <a:path w="214827" h="235127">
                  <a:moveTo>
                    <a:pt x="214826" y="157927"/>
                  </a:moveTo>
                  <a:lnTo>
                    <a:pt x="190779" y="167503"/>
                  </a:lnTo>
                  <a:lnTo>
                    <a:pt x="149643" y="191741"/>
                  </a:lnTo>
                  <a:lnTo>
                    <a:pt x="90414" y="210401"/>
                  </a:lnTo>
                  <a:lnTo>
                    <a:pt x="36095" y="228095"/>
                  </a:lnTo>
                  <a:lnTo>
                    <a:pt x="14897" y="235126"/>
                  </a:lnTo>
                  <a:lnTo>
                    <a:pt x="7840" y="232790"/>
                  </a:lnTo>
                  <a:lnTo>
                    <a:pt x="3136" y="226553"/>
                  </a:lnTo>
                  <a:lnTo>
                    <a:pt x="0" y="217716"/>
                  </a:lnTo>
                  <a:lnTo>
                    <a:pt x="2754" y="195419"/>
                  </a:lnTo>
                  <a:lnTo>
                    <a:pt x="28841" y="137648"/>
                  </a:lnTo>
                  <a:lnTo>
                    <a:pt x="49419" y="84330"/>
                  </a:lnTo>
                  <a:lnTo>
                    <a:pt x="76485" y="21066"/>
                  </a:lnTo>
                  <a:lnTo>
                    <a:pt x="884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52974" y="810694"/>
              <a:ext cx="631710" cy="42115"/>
            </a:xfrm>
            <a:custGeom>
              <a:avLst/>
              <a:gdLst/>
              <a:ahLst/>
              <a:cxnLst/>
              <a:rect l="0" t="0" r="0" b="0"/>
              <a:pathLst>
                <a:path w="631710" h="42115">
                  <a:moveTo>
                    <a:pt x="631709" y="0"/>
                  </a:moveTo>
                  <a:lnTo>
                    <a:pt x="573093" y="0"/>
                  </a:lnTo>
                  <a:lnTo>
                    <a:pt x="518919" y="0"/>
                  </a:lnTo>
                  <a:lnTo>
                    <a:pt x="463157" y="3119"/>
                  </a:lnTo>
                  <a:lnTo>
                    <a:pt x="401493" y="9065"/>
                  </a:lnTo>
                  <a:lnTo>
                    <a:pt x="344739" y="10095"/>
                  </a:lnTo>
                  <a:lnTo>
                    <a:pt x="283469" y="15989"/>
                  </a:lnTo>
                  <a:lnTo>
                    <a:pt x="226450" y="19555"/>
                  </a:lnTo>
                  <a:lnTo>
                    <a:pt x="172511" y="26201"/>
                  </a:lnTo>
                  <a:lnTo>
                    <a:pt x="119484" y="29990"/>
                  </a:lnTo>
                  <a:lnTo>
                    <a:pt x="58740" y="324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67199" y="894922"/>
              <a:ext cx="221373" cy="354427"/>
            </a:xfrm>
            <a:custGeom>
              <a:avLst/>
              <a:gdLst/>
              <a:ahLst/>
              <a:cxnLst/>
              <a:rect l="0" t="0" r="0" b="0"/>
              <a:pathLst>
                <a:path w="221373" h="354427">
                  <a:moveTo>
                    <a:pt x="101630" y="0"/>
                  </a:moveTo>
                  <a:lnTo>
                    <a:pt x="84862" y="11178"/>
                  </a:lnTo>
                  <a:lnTo>
                    <a:pt x="42036" y="73217"/>
                  </a:lnTo>
                  <a:lnTo>
                    <a:pt x="15215" y="129398"/>
                  </a:lnTo>
                  <a:lnTo>
                    <a:pt x="4732" y="156946"/>
                  </a:lnTo>
                  <a:lnTo>
                    <a:pt x="0" y="205340"/>
                  </a:lnTo>
                  <a:lnTo>
                    <a:pt x="5486" y="255553"/>
                  </a:lnTo>
                  <a:lnTo>
                    <a:pt x="20940" y="311916"/>
                  </a:lnTo>
                  <a:lnTo>
                    <a:pt x="26780" y="323757"/>
                  </a:lnTo>
                  <a:lnTo>
                    <a:pt x="45746" y="340034"/>
                  </a:lnTo>
                  <a:lnTo>
                    <a:pt x="69774" y="349998"/>
                  </a:lnTo>
                  <a:lnTo>
                    <a:pt x="96050" y="354426"/>
                  </a:lnTo>
                  <a:lnTo>
                    <a:pt x="120207" y="350155"/>
                  </a:lnTo>
                  <a:lnTo>
                    <a:pt x="182520" y="323502"/>
                  </a:lnTo>
                  <a:lnTo>
                    <a:pt x="197243" y="309895"/>
                  </a:lnTo>
                  <a:lnTo>
                    <a:pt x="220141" y="262427"/>
                  </a:lnTo>
                  <a:lnTo>
                    <a:pt x="221372" y="241806"/>
                  </a:lnTo>
                  <a:lnTo>
                    <a:pt x="216849" y="222113"/>
                  </a:lnTo>
                  <a:lnTo>
                    <a:pt x="207041" y="205562"/>
                  </a:lnTo>
                  <a:lnTo>
                    <a:pt x="198810" y="200212"/>
                  </a:lnTo>
                  <a:lnTo>
                    <a:pt x="163699" y="192683"/>
                  </a:lnTo>
                  <a:lnTo>
                    <a:pt x="120280" y="192792"/>
                  </a:lnTo>
                  <a:lnTo>
                    <a:pt x="79751" y="212604"/>
                  </a:lnTo>
                  <a:lnTo>
                    <a:pt x="3845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05782" y="715937"/>
              <a:ext cx="305327" cy="10530"/>
            </a:xfrm>
            <a:custGeom>
              <a:avLst/>
              <a:gdLst/>
              <a:ahLst/>
              <a:cxnLst/>
              <a:rect l="0" t="0" r="0" b="0"/>
              <a:pathLst>
                <a:path w="305327" h="10530">
                  <a:moveTo>
                    <a:pt x="305326" y="10529"/>
                  </a:moveTo>
                  <a:lnTo>
                    <a:pt x="256396" y="7409"/>
                  </a:lnTo>
                  <a:lnTo>
                    <a:pt x="197265" y="1464"/>
                  </a:lnTo>
                  <a:lnTo>
                    <a:pt x="143457" y="434"/>
                  </a:lnTo>
                  <a:lnTo>
                    <a:pt x="94238" y="129"/>
                  </a:lnTo>
                  <a:lnTo>
                    <a:pt x="31960" y="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26839" y="842279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4067" y="0"/>
                  </a:lnTo>
                  <a:lnTo>
                    <a:pt x="132657" y="0"/>
                  </a:lnTo>
                  <a:lnTo>
                    <a:pt x="74254" y="0"/>
                  </a:lnTo>
                  <a:lnTo>
                    <a:pt x="348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21595" y="445318"/>
              <a:ext cx="110682" cy="144278"/>
            </a:xfrm>
            <a:custGeom>
              <a:avLst/>
              <a:gdLst/>
              <a:ahLst/>
              <a:cxnLst/>
              <a:rect l="0" t="0" r="0" b="0"/>
              <a:pathLst>
                <a:path w="110682" h="144278">
                  <a:moveTo>
                    <a:pt x="0" y="17935"/>
                  </a:moveTo>
                  <a:lnTo>
                    <a:pt x="11179" y="6757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83907" y="7032"/>
                  </a:lnTo>
                  <a:lnTo>
                    <a:pt x="105143" y="17379"/>
                  </a:lnTo>
                  <a:lnTo>
                    <a:pt x="109870" y="24583"/>
                  </a:lnTo>
                  <a:lnTo>
                    <a:pt x="110681" y="32896"/>
                  </a:lnTo>
                  <a:lnTo>
                    <a:pt x="105344" y="50321"/>
                  </a:lnTo>
                  <a:lnTo>
                    <a:pt x="95173" y="65864"/>
                  </a:lnTo>
                  <a:lnTo>
                    <a:pt x="86845" y="70945"/>
                  </a:lnTo>
                  <a:lnTo>
                    <a:pt x="32162" y="85357"/>
                  </a:lnTo>
                  <a:lnTo>
                    <a:pt x="26121" y="92129"/>
                  </a:lnTo>
                  <a:lnTo>
                    <a:pt x="23263" y="101323"/>
                  </a:lnTo>
                  <a:lnTo>
                    <a:pt x="23208" y="120507"/>
                  </a:lnTo>
                  <a:lnTo>
                    <a:pt x="31586" y="1442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53181" y="67382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69077" y="484310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2196" y="37478"/>
                  </a:lnTo>
                  <a:lnTo>
                    <a:pt x="434" y="88902"/>
                  </a:lnTo>
                  <a:lnTo>
                    <a:pt x="6152" y="144120"/>
                  </a:lnTo>
                  <a:lnTo>
                    <a:pt x="1562" y="19696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02649" y="505367"/>
              <a:ext cx="257015" cy="235619"/>
            </a:xfrm>
            <a:custGeom>
              <a:avLst/>
              <a:gdLst/>
              <a:ahLst/>
              <a:cxnLst/>
              <a:rect l="0" t="0" r="0" b="0"/>
              <a:pathLst>
                <a:path w="257015" h="235619">
                  <a:moveTo>
                    <a:pt x="87527" y="10529"/>
                  </a:moveTo>
                  <a:lnTo>
                    <a:pt x="56245" y="20104"/>
                  </a:lnTo>
                  <a:lnTo>
                    <a:pt x="32505" y="38063"/>
                  </a:lnTo>
                  <a:lnTo>
                    <a:pt x="11822" y="66260"/>
                  </a:lnTo>
                  <a:lnTo>
                    <a:pt x="2018" y="90670"/>
                  </a:lnTo>
                  <a:lnTo>
                    <a:pt x="0" y="113998"/>
                  </a:lnTo>
                  <a:lnTo>
                    <a:pt x="8236" y="157569"/>
                  </a:lnTo>
                  <a:lnTo>
                    <a:pt x="23349" y="183818"/>
                  </a:lnTo>
                  <a:lnTo>
                    <a:pt x="42645" y="206413"/>
                  </a:lnTo>
                  <a:lnTo>
                    <a:pt x="74358" y="222337"/>
                  </a:lnTo>
                  <a:lnTo>
                    <a:pt x="107801" y="234464"/>
                  </a:lnTo>
                  <a:lnTo>
                    <a:pt x="129293" y="235618"/>
                  </a:lnTo>
                  <a:lnTo>
                    <a:pt x="164243" y="226571"/>
                  </a:lnTo>
                  <a:lnTo>
                    <a:pt x="197995" y="209072"/>
                  </a:lnTo>
                  <a:lnTo>
                    <a:pt x="222814" y="185950"/>
                  </a:lnTo>
                  <a:lnTo>
                    <a:pt x="252161" y="146695"/>
                  </a:lnTo>
                  <a:lnTo>
                    <a:pt x="257014" y="122910"/>
                  </a:lnTo>
                  <a:lnTo>
                    <a:pt x="250597" y="75102"/>
                  </a:lnTo>
                  <a:lnTo>
                    <a:pt x="235800" y="48119"/>
                  </a:lnTo>
                  <a:lnTo>
                    <a:pt x="220106" y="35814"/>
                  </a:lnTo>
                  <a:lnTo>
                    <a:pt x="177256" y="8529"/>
                  </a:lnTo>
                  <a:lnTo>
                    <a:pt x="1296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11150" y="800816"/>
              <a:ext cx="631711" cy="30936"/>
            </a:xfrm>
            <a:custGeom>
              <a:avLst/>
              <a:gdLst/>
              <a:ahLst/>
              <a:cxnLst/>
              <a:rect l="0" t="0" r="0" b="0"/>
              <a:pathLst>
                <a:path w="631711" h="30936">
                  <a:moveTo>
                    <a:pt x="631710" y="30935"/>
                  </a:moveTo>
                  <a:lnTo>
                    <a:pt x="582779" y="22602"/>
                  </a:lnTo>
                  <a:lnTo>
                    <a:pt x="523648" y="20840"/>
                  </a:lnTo>
                  <a:lnTo>
                    <a:pt x="466908" y="13256"/>
                  </a:lnTo>
                  <a:lnTo>
                    <a:pt x="410640" y="10545"/>
                  </a:lnTo>
                  <a:lnTo>
                    <a:pt x="348876" y="10010"/>
                  </a:lnTo>
                  <a:lnTo>
                    <a:pt x="297693" y="9917"/>
                  </a:lnTo>
                  <a:lnTo>
                    <a:pt x="235232" y="9886"/>
                  </a:lnTo>
                  <a:lnTo>
                    <a:pt x="184992" y="8710"/>
                  </a:lnTo>
                  <a:lnTo>
                    <a:pt x="134231" y="2643"/>
                  </a:lnTo>
                  <a:lnTo>
                    <a:pt x="71445" y="0"/>
                  </a:lnTo>
                  <a:lnTo>
                    <a:pt x="29747" y="2662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51355" y="905450"/>
              <a:ext cx="28293" cy="263214"/>
            </a:xfrm>
            <a:custGeom>
              <a:avLst/>
              <a:gdLst/>
              <a:ahLst/>
              <a:cxnLst/>
              <a:rect l="0" t="0" r="0" b="0"/>
              <a:pathLst>
                <a:path w="28293" h="263214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89" y="140291"/>
                  </a:lnTo>
                  <a:lnTo>
                    <a:pt x="17694" y="195345"/>
                  </a:lnTo>
                  <a:lnTo>
                    <a:pt x="25852" y="238108"/>
                  </a:lnTo>
                  <a:lnTo>
                    <a:pt x="28292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133076" y="905450"/>
              <a:ext cx="214987" cy="192592"/>
            </a:xfrm>
            <a:custGeom>
              <a:avLst/>
              <a:gdLst/>
              <a:ahLst/>
              <a:cxnLst/>
              <a:rect l="0" t="0" r="0" b="0"/>
              <a:pathLst>
                <a:path w="214987" h="192592">
                  <a:moveTo>
                    <a:pt x="214986" y="115814"/>
                  </a:moveTo>
                  <a:lnTo>
                    <a:pt x="153875" y="133772"/>
                  </a:lnTo>
                  <a:lnTo>
                    <a:pt x="99444" y="150963"/>
                  </a:lnTo>
                  <a:lnTo>
                    <a:pt x="45090" y="181036"/>
                  </a:lnTo>
                  <a:lnTo>
                    <a:pt x="14518" y="192591"/>
                  </a:lnTo>
                  <a:lnTo>
                    <a:pt x="7641" y="190395"/>
                  </a:lnTo>
                  <a:lnTo>
                    <a:pt x="3056" y="184252"/>
                  </a:lnTo>
                  <a:lnTo>
                    <a:pt x="0" y="175477"/>
                  </a:lnTo>
                  <a:lnTo>
                    <a:pt x="2843" y="156369"/>
                  </a:lnTo>
                  <a:lnTo>
                    <a:pt x="17598" y="129000"/>
                  </a:lnTo>
                  <a:lnTo>
                    <a:pt x="54172" y="73009"/>
                  </a:lnTo>
                  <a:lnTo>
                    <a:pt x="74742" y="11494"/>
                  </a:lnTo>
                  <a:lnTo>
                    <a:pt x="781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034986" y="1842487"/>
            <a:ext cx="1674125" cy="347441"/>
            <a:chOff x="1034986" y="1842487"/>
            <a:chExt cx="1674125" cy="347441"/>
          </a:xfrm>
        </p:grpSpPr>
        <p:sp>
          <p:nvSpPr>
            <p:cNvPr id="16" name="Freeform 15"/>
            <p:cNvSpPr/>
            <p:nvPr/>
          </p:nvSpPr>
          <p:spPr>
            <a:xfrm>
              <a:off x="1221305" y="1842487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58616"/>
                  </a:lnTo>
                  <a:lnTo>
                    <a:pt x="0" y="104585"/>
                  </a:lnTo>
                  <a:lnTo>
                    <a:pt x="0" y="160839"/>
                  </a:lnTo>
                  <a:lnTo>
                    <a:pt x="0" y="216372"/>
                  </a:lnTo>
                  <a:lnTo>
                    <a:pt x="0" y="279133"/>
                  </a:lnTo>
                  <a:lnTo>
                    <a:pt x="0" y="32723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034986" y="1958300"/>
              <a:ext cx="175792" cy="154235"/>
            </a:xfrm>
            <a:custGeom>
              <a:avLst/>
              <a:gdLst/>
              <a:ahLst/>
              <a:cxnLst/>
              <a:rect l="0" t="0" r="0" b="0"/>
              <a:pathLst>
                <a:path w="175792" h="154235">
                  <a:moveTo>
                    <a:pt x="175791" y="84228"/>
                  </a:moveTo>
                  <a:lnTo>
                    <a:pt x="112363" y="118975"/>
                  </a:lnTo>
                  <a:lnTo>
                    <a:pt x="54354" y="145461"/>
                  </a:lnTo>
                  <a:lnTo>
                    <a:pt x="13728" y="154234"/>
                  </a:lnTo>
                  <a:lnTo>
                    <a:pt x="5747" y="151955"/>
                  </a:lnTo>
                  <a:lnTo>
                    <a:pt x="1597" y="146927"/>
                  </a:lnTo>
                  <a:lnTo>
                    <a:pt x="0" y="140065"/>
                  </a:lnTo>
                  <a:lnTo>
                    <a:pt x="4465" y="123083"/>
                  </a:lnTo>
                  <a:lnTo>
                    <a:pt x="39593" y="62885"/>
                  </a:lnTo>
                  <a:lnTo>
                    <a:pt x="915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400290" y="1989886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115813" y="0"/>
                  </a:moveTo>
                  <a:lnTo>
                    <a:pt x="52480" y="6333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10818" y="2000414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0" y="0"/>
                  </a:moveTo>
                  <a:lnTo>
                    <a:pt x="0" y="22357"/>
                  </a:lnTo>
                  <a:lnTo>
                    <a:pt x="11179" y="53028"/>
                  </a:lnTo>
                  <a:lnTo>
                    <a:pt x="49498" y="110258"/>
                  </a:lnTo>
                  <a:lnTo>
                    <a:pt x="57094" y="125433"/>
                  </a:lnTo>
                  <a:lnTo>
                    <a:pt x="63171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63544" y="1895129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10528" y="0"/>
                  </a:moveTo>
                  <a:lnTo>
                    <a:pt x="10528" y="48931"/>
                  </a:lnTo>
                  <a:lnTo>
                    <a:pt x="4939" y="108061"/>
                  </a:lnTo>
                  <a:lnTo>
                    <a:pt x="1463" y="156280"/>
                  </a:lnTo>
                  <a:lnTo>
                    <a:pt x="289" y="21657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65655" y="1916186"/>
              <a:ext cx="187361" cy="150926"/>
            </a:xfrm>
            <a:custGeom>
              <a:avLst/>
              <a:gdLst/>
              <a:ahLst/>
              <a:cxnLst/>
              <a:rect l="0" t="0" r="0" b="0"/>
              <a:pathLst>
                <a:path w="187361" h="150926">
                  <a:moveTo>
                    <a:pt x="187360" y="105285"/>
                  </a:moveTo>
                  <a:lnTo>
                    <a:pt x="133216" y="116738"/>
                  </a:lnTo>
                  <a:lnTo>
                    <a:pt x="78269" y="130034"/>
                  </a:lnTo>
                  <a:lnTo>
                    <a:pt x="19789" y="147423"/>
                  </a:lnTo>
                  <a:lnTo>
                    <a:pt x="8966" y="150925"/>
                  </a:lnTo>
                  <a:lnTo>
                    <a:pt x="2920" y="149749"/>
                  </a:lnTo>
                  <a:lnTo>
                    <a:pt x="59" y="145456"/>
                  </a:lnTo>
                  <a:lnTo>
                    <a:pt x="0" y="131328"/>
                  </a:lnTo>
                  <a:lnTo>
                    <a:pt x="7714" y="103643"/>
                  </a:lnTo>
                  <a:lnTo>
                    <a:pt x="31700" y="46837"/>
                  </a:lnTo>
                  <a:lnTo>
                    <a:pt x="610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16227" y="1968829"/>
              <a:ext cx="73701" cy="6066"/>
            </a:xfrm>
            <a:custGeom>
              <a:avLst/>
              <a:gdLst/>
              <a:ahLst/>
              <a:cxnLst/>
              <a:rect l="0" t="0" r="0" b="0"/>
              <a:pathLst>
                <a:path w="73701" h="6066">
                  <a:moveTo>
                    <a:pt x="73700" y="0"/>
                  </a:moveTo>
                  <a:lnTo>
                    <a:pt x="41248" y="60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95171" y="2063585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99392" y="8333"/>
                  </a:lnTo>
                  <a:lnTo>
                    <a:pt x="36658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68911" y="1884601"/>
              <a:ext cx="21059" cy="284270"/>
            </a:xfrm>
            <a:custGeom>
              <a:avLst/>
              <a:gdLst/>
              <a:ahLst/>
              <a:cxnLst/>
              <a:rect l="0" t="0" r="0" b="0"/>
              <a:pathLst>
                <a:path w="21059" h="284270">
                  <a:moveTo>
                    <a:pt x="0" y="0"/>
                  </a:moveTo>
                  <a:lnTo>
                    <a:pt x="0" y="58617"/>
                  </a:lnTo>
                  <a:lnTo>
                    <a:pt x="7236" y="113960"/>
                  </a:lnTo>
                  <a:lnTo>
                    <a:pt x="12998" y="176885"/>
                  </a:lnTo>
                  <a:lnTo>
                    <a:pt x="19466" y="240311"/>
                  </a:lnTo>
                  <a:lnTo>
                    <a:pt x="21058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28963" y="1884601"/>
              <a:ext cx="180148" cy="276701"/>
            </a:xfrm>
            <a:custGeom>
              <a:avLst/>
              <a:gdLst/>
              <a:ahLst/>
              <a:cxnLst/>
              <a:rect l="0" t="0" r="0" b="0"/>
              <a:pathLst>
                <a:path w="180148" h="276701">
                  <a:moveTo>
                    <a:pt x="71575" y="0"/>
                  </a:moveTo>
                  <a:lnTo>
                    <a:pt x="54764" y="19150"/>
                  </a:lnTo>
                  <a:lnTo>
                    <a:pt x="27666" y="73217"/>
                  </a:lnTo>
                  <a:lnTo>
                    <a:pt x="8630" y="129398"/>
                  </a:lnTo>
                  <a:lnTo>
                    <a:pt x="0" y="188686"/>
                  </a:lnTo>
                  <a:lnTo>
                    <a:pt x="5059" y="216051"/>
                  </a:lnTo>
                  <a:lnTo>
                    <a:pt x="21061" y="248069"/>
                  </a:lnTo>
                  <a:lnTo>
                    <a:pt x="35087" y="263501"/>
                  </a:lnTo>
                  <a:lnTo>
                    <a:pt x="53019" y="274259"/>
                  </a:lnTo>
                  <a:lnTo>
                    <a:pt x="72687" y="276700"/>
                  </a:lnTo>
                  <a:lnTo>
                    <a:pt x="93126" y="272716"/>
                  </a:lnTo>
                  <a:lnTo>
                    <a:pt x="123194" y="257320"/>
                  </a:lnTo>
                  <a:lnTo>
                    <a:pt x="162226" y="224294"/>
                  </a:lnTo>
                  <a:lnTo>
                    <a:pt x="178113" y="197868"/>
                  </a:lnTo>
                  <a:lnTo>
                    <a:pt x="180147" y="178019"/>
                  </a:lnTo>
                  <a:lnTo>
                    <a:pt x="179051" y="167812"/>
                  </a:lnTo>
                  <a:lnTo>
                    <a:pt x="174812" y="159838"/>
                  </a:lnTo>
                  <a:lnTo>
                    <a:pt x="160742" y="147858"/>
                  </a:lnTo>
                  <a:lnTo>
                    <a:pt x="152077" y="145365"/>
                  </a:lnTo>
                  <a:lnTo>
                    <a:pt x="121944" y="147446"/>
                  </a:lnTo>
                  <a:lnTo>
                    <a:pt x="62365" y="161905"/>
                  </a:lnTo>
                  <a:lnTo>
                    <a:pt x="3999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132869" y="2526839"/>
            <a:ext cx="1828902" cy="379186"/>
            <a:chOff x="1132869" y="2526839"/>
            <a:chExt cx="1828902" cy="379186"/>
          </a:xfrm>
        </p:grpSpPr>
        <p:sp>
          <p:nvSpPr>
            <p:cNvPr id="27" name="Freeform 26"/>
            <p:cNvSpPr/>
            <p:nvPr/>
          </p:nvSpPr>
          <p:spPr>
            <a:xfrm>
              <a:off x="1132869" y="2526839"/>
              <a:ext cx="165356" cy="379186"/>
            </a:xfrm>
            <a:custGeom>
              <a:avLst/>
              <a:gdLst/>
              <a:ahLst/>
              <a:cxnLst/>
              <a:rect l="0" t="0" r="0" b="0"/>
              <a:pathLst>
                <a:path w="165356" h="379186">
                  <a:moveTo>
                    <a:pt x="151607" y="0"/>
                  </a:moveTo>
                  <a:lnTo>
                    <a:pt x="108946" y="54114"/>
                  </a:lnTo>
                  <a:lnTo>
                    <a:pt x="74326" y="112714"/>
                  </a:lnTo>
                  <a:lnTo>
                    <a:pt x="39294" y="173637"/>
                  </a:lnTo>
                  <a:lnTo>
                    <a:pt x="19631" y="227278"/>
                  </a:lnTo>
                  <a:lnTo>
                    <a:pt x="881" y="283697"/>
                  </a:lnTo>
                  <a:lnTo>
                    <a:pt x="0" y="305072"/>
                  </a:lnTo>
                  <a:lnTo>
                    <a:pt x="8966" y="347390"/>
                  </a:lnTo>
                  <a:lnTo>
                    <a:pt x="24205" y="373422"/>
                  </a:lnTo>
                  <a:lnTo>
                    <a:pt x="32748" y="377630"/>
                  </a:lnTo>
                  <a:lnTo>
                    <a:pt x="54717" y="379185"/>
                  </a:lnTo>
                  <a:lnTo>
                    <a:pt x="93393" y="373484"/>
                  </a:lnTo>
                  <a:lnTo>
                    <a:pt x="114426" y="361355"/>
                  </a:lnTo>
                  <a:lnTo>
                    <a:pt x="146992" y="324972"/>
                  </a:lnTo>
                  <a:lnTo>
                    <a:pt x="163238" y="294380"/>
                  </a:lnTo>
                  <a:lnTo>
                    <a:pt x="165355" y="273555"/>
                  </a:lnTo>
                  <a:lnTo>
                    <a:pt x="164282" y="263089"/>
                  </a:lnTo>
                  <a:lnTo>
                    <a:pt x="158887" y="256111"/>
                  </a:lnTo>
                  <a:lnTo>
                    <a:pt x="140415" y="248358"/>
                  </a:lnTo>
                  <a:lnTo>
                    <a:pt x="119727" y="248032"/>
                  </a:lnTo>
                  <a:lnTo>
                    <a:pt x="100004" y="252956"/>
                  </a:lnTo>
                  <a:lnTo>
                    <a:pt x="68278" y="275181"/>
                  </a:lnTo>
                  <a:lnTo>
                    <a:pt x="35794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37160" y="2674238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63171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505575" y="2674238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0" y="0"/>
                  </a:moveTo>
                  <a:lnTo>
                    <a:pt x="55087" y="55087"/>
                  </a:lnTo>
                  <a:lnTo>
                    <a:pt x="115813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58949" y="2590010"/>
              <a:ext cx="30896" cy="263213"/>
            </a:xfrm>
            <a:custGeom>
              <a:avLst/>
              <a:gdLst/>
              <a:ahLst/>
              <a:cxnLst/>
              <a:rect l="0" t="0" r="0" b="0"/>
              <a:pathLst>
                <a:path w="30896" h="263213">
                  <a:moveTo>
                    <a:pt x="30895" y="0"/>
                  </a:moveTo>
                  <a:lnTo>
                    <a:pt x="15254" y="27556"/>
                  </a:lnTo>
                  <a:lnTo>
                    <a:pt x="2806" y="83779"/>
                  </a:lnTo>
                  <a:lnTo>
                    <a:pt x="0" y="140291"/>
                  </a:lnTo>
                  <a:lnTo>
                    <a:pt x="616" y="195345"/>
                  </a:lnTo>
                  <a:lnTo>
                    <a:pt x="7670" y="238108"/>
                  </a:lnTo>
                  <a:lnTo>
                    <a:pt x="9838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91773" y="2611067"/>
              <a:ext cx="221732" cy="214790"/>
            </a:xfrm>
            <a:custGeom>
              <a:avLst/>
              <a:gdLst/>
              <a:ahLst/>
              <a:cxnLst/>
              <a:rect l="0" t="0" r="0" b="0"/>
              <a:pathLst>
                <a:path w="221732" h="214790">
                  <a:moveTo>
                    <a:pt x="77056" y="0"/>
                  </a:moveTo>
                  <a:lnTo>
                    <a:pt x="38682" y="29308"/>
                  </a:lnTo>
                  <a:lnTo>
                    <a:pt x="17462" y="55087"/>
                  </a:lnTo>
                  <a:lnTo>
                    <a:pt x="1947" y="96131"/>
                  </a:lnTo>
                  <a:lnTo>
                    <a:pt x="0" y="122273"/>
                  </a:lnTo>
                  <a:lnTo>
                    <a:pt x="8282" y="167652"/>
                  </a:lnTo>
                  <a:lnTo>
                    <a:pt x="23403" y="199803"/>
                  </a:lnTo>
                  <a:lnTo>
                    <a:pt x="31929" y="206902"/>
                  </a:lnTo>
                  <a:lnTo>
                    <a:pt x="53880" y="214789"/>
                  </a:lnTo>
                  <a:lnTo>
                    <a:pt x="86956" y="213640"/>
                  </a:lnTo>
                  <a:lnTo>
                    <a:pt x="135640" y="194365"/>
                  </a:lnTo>
                  <a:lnTo>
                    <a:pt x="192395" y="147272"/>
                  </a:lnTo>
                  <a:lnTo>
                    <a:pt x="205527" y="132135"/>
                  </a:lnTo>
                  <a:lnTo>
                    <a:pt x="215262" y="113709"/>
                  </a:lnTo>
                  <a:lnTo>
                    <a:pt x="221731" y="78015"/>
                  </a:lnTo>
                  <a:lnTo>
                    <a:pt x="217005" y="57680"/>
                  </a:lnTo>
                  <a:lnTo>
                    <a:pt x="205936" y="40843"/>
                  </a:lnTo>
                  <a:lnTo>
                    <a:pt x="189318" y="25561"/>
                  </a:lnTo>
                  <a:lnTo>
                    <a:pt x="170234" y="17210"/>
                  </a:lnTo>
                  <a:lnTo>
                    <a:pt x="140227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284683" y="264265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05741" y="2716352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509517" y="2526839"/>
              <a:ext cx="149188" cy="296775"/>
            </a:xfrm>
            <a:custGeom>
              <a:avLst/>
              <a:gdLst/>
              <a:ahLst/>
              <a:cxnLst/>
              <a:rect l="0" t="0" r="0" b="0"/>
              <a:pathLst>
                <a:path w="149188" h="296775">
                  <a:moveTo>
                    <a:pt x="80493" y="0"/>
                  </a:moveTo>
                  <a:lnTo>
                    <a:pt x="51185" y="34898"/>
                  </a:lnTo>
                  <a:lnTo>
                    <a:pt x="28612" y="87783"/>
                  </a:lnTo>
                  <a:lnTo>
                    <a:pt x="13963" y="141082"/>
                  </a:lnTo>
                  <a:lnTo>
                    <a:pt x="974" y="197841"/>
                  </a:lnTo>
                  <a:lnTo>
                    <a:pt x="0" y="244753"/>
                  </a:lnTo>
                  <a:lnTo>
                    <a:pt x="8064" y="270216"/>
                  </a:lnTo>
                  <a:lnTo>
                    <a:pt x="22566" y="286992"/>
                  </a:lnTo>
                  <a:lnTo>
                    <a:pt x="31346" y="293103"/>
                  </a:lnTo>
                  <a:lnTo>
                    <a:pt x="56700" y="296774"/>
                  </a:lnTo>
                  <a:lnTo>
                    <a:pt x="85126" y="293337"/>
                  </a:lnTo>
                  <a:lnTo>
                    <a:pt x="109458" y="284010"/>
                  </a:lnTo>
                  <a:lnTo>
                    <a:pt x="137298" y="260016"/>
                  </a:lnTo>
                  <a:lnTo>
                    <a:pt x="146684" y="237615"/>
                  </a:lnTo>
                  <a:lnTo>
                    <a:pt x="149187" y="225091"/>
                  </a:lnTo>
                  <a:lnTo>
                    <a:pt x="147346" y="214401"/>
                  </a:lnTo>
                  <a:lnTo>
                    <a:pt x="135942" y="196285"/>
                  </a:lnTo>
                  <a:lnTo>
                    <a:pt x="116055" y="186674"/>
                  </a:lnTo>
                  <a:lnTo>
                    <a:pt x="91619" y="183572"/>
                  </a:lnTo>
                  <a:lnTo>
                    <a:pt x="38379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40149" y="2590010"/>
              <a:ext cx="221622" cy="217971"/>
            </a:xfrm>
            <a:custGeom>
              <a:avLst/>
              <a:gdLst/>
              <a:ahLst/>
              <a:cxnLst/>
              <a:rect l="0" t="0" r="0" b="0"/>
              <a:pathLst>
                <a:path w="221622" h="217971">
                  <a:moveTo>
                    <a:pt x="92016" y="0"/>
                  </a:moveTo>
                  <a:lnTo>
                    <a:pt x="60734" y="9575"/>
                  </a:lnTo>
                  <a:lnTo>
                    <a:pt x="36994" y="27534"/>
                  </a:lnTo>
                  <a:lnTo>
                    <a:pt x="22329" y="44992"/>
                  </a:lnTo>
                  <a:lnTo>
                    <a:pt x="6507" y="85731"/>
                  </a:lnTo>
                  <a:lnTo>
                    <a:pt x="0" y="129257"/>
                  </a:lnTo>
                  <a:lnTo>
                    <a:pt x="3661" y="166200"/>
                  </a:lnTo>
                  <a:lnTo>
                    <a:pt x="12193" y="185391"/>
                  </a:lnTo>
                  <a:lnTo>
                    <a:pt x="17744" y="193784"/>
                  </a:lnTo>
                  <a:lnTo>
                    <a:pt x="33270" y="206229"/>
                  </a:lnTo>
                  <a:lnTo>
                    <a:pt x="53039" y="214490"/>
                  </a:lnTo>
                  <a:lnTo>
                    <a:pt x="90476" y="217970"/>
                  </a:lnTo>
                  <a:lnTo>
                    <a:pt x="130035" y="210943"/>
                  </a:lnTo>
                  <a:lnTo>
                    <a:pt x="163333" y="194563"/>
                  </a:lnTo>
                  <a:lnTo>
                    <a:pt x="188536" y="173722"/>
                  </a:lnTo>
                  <a:lnTo>
                    <a:pt x="209652" y="145840"/>
                  </a:lnTo>
                  <a:lnTo>
                    <a:pt x="219558" y="125649"/>
                  </a:lnTo>
                  <a:lnTo>
                    <a:pt x="221621" y="101857"/>
                  </a:lnTo>
                  <a:lnTo>
                    <a:pt x="217469" y="78025"/>
                  </a:lnTo>
                  <a:lnTo>
                    <a:pt x="201977" y="51454"/>
                  </a:lnTo>
                  <a:lnTo>
                    <a:pt x="183739" y="31103"/>
                  </a:lnTo>
                  <a:lnTo>
                    <a:pt x="16571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3727088" y="3148020"/>
            <a:ext cx="1631918" cy="871061"/>
            <a:chOff x="3727088" y="3148020"/>
            <a:chExt cx="1631918" cy="871061"/>
          </a:xfrm>
        </p:grpSpPr>
        <p:sp>
          <p:nvSpPr>
            <p:cNvPr id="37" name="Freeform 36"/>
            <p:cNvSpPr/>
            <p:nvPr/>
          </p:nvSpPr>
          <p:spPr>
            <a:xfrm>
              <a:off x="4001804" y="3148020"/>
              <a:ext cx="15018" cy="389556"/>
            </a:xfrm>
            <a:custGeom>
              <a:avLst/>
              <a:gdLst/>
              <a:ahLst/>
              <a:cxnLst/>
              <a:rect l="0" t="0" r="0" b="0"/>
              <a:pathLst>
                <a:path w="15018" h="389556">
                  <a:moveTo>
                    <a:pt x="9553" y="0"/>
                  </a:moveTo>
                  <a:lnTo>
                    <a:pt x="2317" y="28726"/>
                  </a:lnTo>
                  <a:lnTo>
                    <a:pt x="0" y="79092"/>
                  </a:lnTo>
                  <a:lnTo>
                    <a:pt x="483" y="134959"/>
                  </a:lnTo>
                  <a:lnTo>
                    <a:pt x="7415" y="196415"/>
                  </a:lnTo>
                  <a:lnTo>
                    <a:pt x="8920" y="248490"/>
                  </a:lnTo>
                  <a:lnTo>
                    <a:pt x="15017" y="308008"/>
                  </a:lnTo>
                  <a:lnTo>
                    <a:pt x="11082" y="364345"/>
                  </a:lnTo>
                  <a:lnTo>
                    <a:pt x="955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795037" y="3200663"/>
              <a:ext cx="247907" cy="276845"/>
            </a:xfrm>
            <a:custGeom>
              <a:avLst/>
              <a:gdLst/>
              <a:ahLst/>
              <a:cxnLst/>
              <a:rect l="0" t="0" r="0" b="0"/>
              <a:pathLst>
                <a:path w="247907" h="276845">
                  <a:moveTo>
                    <a:pt x="247906" y="168456"/>
                  </a:moveTo>
                  <a:lnTo>
                    <a:pt x="192861" y="194820"/>
                  </a:lnTo>
                  <a:lnTo>
                    <a:pt x="133393" y="228354"/>
                  </a:lnTo>
                  <a:lnTo>
                    <a:pt x="79621" y="260124"/>
                  </a:lnTo>
                  <a:lnTo>
                    <a:pt x="37370" y="276640"/>
                  </a:lnTo>
                  <a:lnTo>
                    <a:pt x="28000" y="276844"/>
                  </a:lnTo>
                  <a:lnTo>
                    <a:pt x="11350" y="270830"/>
                  </a:lnTo>
                  <a:lnTo>
                    <a:pt x="5974" y="263611"/>
                  </a:lnTo>
                  <a:lnTo>
                    <a:pt x="0" y="243113"/>
                  </a:lnTo>
                  <a:lnTo>
                    <a:pt x="2227" y="210853"/>
                  </a:lnTo>
                  <a:lnTo>
                    <a:pt x="21865" y="160107"/>
                  </a:lnTo>
                  <a:lnTo>
                    <a:pt x="45155" y="105022"/>
                  </a:lnTo>
                  <a:lnTo>
                    <a:pt x="66956" y="49081"/>
                  </a:lnTo>
                  <a:lnTo>
                    <a:pt x="794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27088" y="3558632"/>
              <a:ext cx="526426" cy="31586"/>
            </a:xfrm>
            <a:custGeom>
              <a:avLst/>
              <a:gdLst/>
              <a:ahLst/>
              <a:cxnLst/>
              <a:rect l="0" t="0" r="0" b="0"/>
              <a:pathLst>
                <a:path w="526426" h="31586">
                  <a:moveTo>
                    <a:pt x="526425" y="31585"/>
                  </a:moveTo>
                  <a:lnTo>
                    <a:pt x="492803" y="17114"/>
                  </a:lnTo>
                  <a:lnTo>
                    <a:pt x="441101" y="8710"/>
                  </a:lnTo>
                  <a:lnTo>
                    <a:pt x="380239" y="1720"/>
                  </a:lnTo>
                  <a:lnTo>
                    <a:pt x="317401" y="5440"/>
                  </a:lnTo>
                  <a:lnTo>
                    <a:pt x="293146" y="3588"/>
                  </a:lnTo>
                  <a:lnTo>
                    <a:pt x="245435" y="7952"/>
                  </a:lnTo>
                  <a:lnTo>
                    <a:pt x="187365" y="8595"/>
                  </a:lnTo>
                  <a:lnTo>
                    <a:pt x="126875" y="3067"/>
                  </a:lnTo>
                  <a:lnTo>
                    <a:pt x="72557" y="909"/>
                  </a:lnTo>
                  <a:lnTo>
                    <a:pt x="21048" y="1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53430" y="3663917"/>
              <a:ext cx="259919" cy="355164"/>
            </a:xfrm>
            <a:custGeom>
              <a:avLst/>
              <a:gdLst/>
              <a:ahLst/>
              <a:cxnLst/>
              <a:rect l="0" t="0" r="0" b="0"/>
              <a:pathLst>
                <a:path w="259919" h="355164">
                  <a:moveTo>
                    <a:pt x="157927" y="0"/>
                  </a:moveTo>
                  <a:lnTo>
                    <a:pt x="139946" y="15641"/>
                  </a:lnTo>
                  <a:lnTo>
                    <a:pt x="99364" y="40433"/>
                  </a:lnTo>
                  <a:lnTo>
                    <a:pt x="71576" y="68211"/>
                  </a:lnTo>
                  <a:lnTo>
                    <a:pt x="37647" y="126784"/>
                  </a:lnTo>
                  <a:lnTo>
                    <a:pt x="24141" y="147595"/>
                  </a:lnTo>
                  <a:lnTo>
                    <a:pt x="14562" y="190221"/>
                  </a:lnTo>
                  <a:lnTo>
                    <a:pt x="12495" y="248621"/>
                  </a:lnTo>
                  <a:lnTo>
                    <a:pt x="20339" y="288785"/>
                  </a:lnTo>
                  <a:lnTo>
                    <a:pt x="36962" y="316543"/>
                  </a:lnTo>
                  <a:lnTo>
                    <a:pt x="57875" y="338415"/>
                  </a:lnTo>
                  <a:lnTo>
                    <a:pt x="76025" y="348498"/>
                  </a:lnTo>
                  <a:lnTo>
                    <a:pt x="111563" y="355163"/>
                  </a:lnTo>
                  <a:lnTo>
                    <a:pt x="157087" y="349009"/>
                  </a:lnTo>
                  <a:lnTo>
                    <a:pt x="188094" y="338676"/>
                  </a:lnTo>
                  <a:lnTo>
                    <a:pt x="233058" y="308144"/>
                  </a:lnTo>
                  <a:lnTo>
                    <a:pt x="247080" y="291371"/>
                  </a:lnTo>
                  <a:lnTo>
                    <a:pt x="256042" y="271048"/>
                  </a:lnTo>
                  <a:lnTo>
                    <a:pt x="259918" y="234468"/>
                  </a:lnTo>
                  <a:lnTo>
                    <a:pt x="256679" y="211833"/>
                  </a:lnTo>
                  <a:lnTo>
                    <a:pt x="248220" y="193194"/>
                  </a:lnTo>
                  <a:lnTo>
                    <a:pt x="242689" y="184948"/>
                  </a:lnTo>
                  <a:lnTo>
                    <a:pt x="212548" y="162164"/>
                  </a:lnTo>
                  <a:lnTo>
                    <a:pt x="173981" y="151773"/>
                  </a:lnTo>
                  <a:lnTo>
                    <a:pt x="138507" y="154284"/>
                  </a:lnTo>
                  <a:lnTo>
                    <a:pt x="95080" y="174019"/>
                  </a:lnTo>
                  <a:lnTo>
                    <a:pt x="32528" y="22121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421969" y="3516518"/>
              <a:ext cx="273741" cy="10529"/>
            </a:xfrm>
            <a:custGeom>
              <a:avLst/>
              <a:gdLst/>
              <a:ahLst/>
              <a:cxnLst/>
              <a:rect l="0" t="0" r="0" b="0"/>
              <a:pathLst>
                <a:path w="273741" h="10529">
                  <a:moveTo>
                    <a:pt x="273740" y="10528"/>
                  </a:moveTo>
                  <a:lnTo>
                    <a:pt x="221690" y="7409"/>
                  </a:lnTo>
                  <a:lnTo>
                    <a:pt x="165511" y="2195"/>
                  </a:lnTo>
                  <a:lnTo>
                    <a:pt x="107532" y="650"/>
                  </a:lnTo>
                  <a:lnTo>
                    <a:pt x="56428" y="1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443026" y="3663917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10528"/>
                  </a:moveTo>
                  <a:lnTo>
                    <a:pt x="215124" y="10528"/>
                  </a:lnTo>
                  <a:lnTo>
                    <a:pt x="160949" y="9358"/>
                  </a:lnTo>
                  <a:lnTo>
                    <a:pt x="102069" y="2195"/>
                  </a:lnTo>
                  <a:lnTo>
                    <a:pt x="40049" y="43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64082" y="3411233"/>
              <a:ext cx="189515" cy="379027"/>
            </a:xfrm>
            <a:custGeom>
              <a:avLst/>
              <a:gdLst/>
              <a:ahLst/>
              <a:cxnLst/>
              <a:rect l="0" t="0" r="0" b="0"/>
              <a:pathLst>
                <a:path w="189515" h="379027">
                  <a:moveTo>
                    <a:pt x="189514" y="0"/>
                  </a:moveTo>
                  <a:lnTo>
                    <a:pt x="153597" y="62280"/>
                  </a:lnTo>
                  <a:lnTo>
                    <a:pt x="126180" y="116331"/>
                  </a:lnTo>
                  <a:lnTo>
                    <a:pt x="98235" y="177657"/>
                  </a:lnTo>
                  <a:lnTo>
                    <a:pt x="77200" y="228764"/>
                  </a:lnTo>
                  <a:lnTo>
                    <a:pt x="43066" y="288860"/>
                  </a:lnTo>
                  <a:lnTo>
                    <a:pt x="18598" y="34665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79979" y="317960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21057" y="0"/>
                  </a:moveTo>
                  <a:lnTo>
                    <a:pt x="11992" y="58617"/>
                  </a:lnTo>
                  <a:lnTo>
                    <a:pt x="10817" y="115130"/>
                  </a:lnTo>
                  <a:lnTo>
                    <a:pt x="10614" y="169033"/>
                  </a:lnTo>
                  <a:lnTo>
                    <a:pt x="10545" y="230354"/>
                  </a:lnTo>
                  <a:lnTo>
                    <a:pt x="9366" y="255628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060214" y="3200663"/>
              <a:ext cx="250403" cy="266497"/>
            </a:xfrm>
            <a:custGeom>
              <a:avLst/>
              <a:gdLst/>
              <a:ahLst/>
              <a:cxnLst/>
              <a:rect l="0" t="0" r="0" b="0"/>
              <a:pathLst>
                <a:path w="250403" h="266497">
                  <a:moveTo>
                    <a:pt x="130335" y="0"/>
                  </a:moveTo>
                  <a:lnTo>
                    <a:pt x="107978" y="0"/>
                  </a:lnTo>
                  <a:lnTo>
                    <a:pt x="77307" y="11178"/>
                  </a:lnTo>
                  <a:lnTo>
                    <a:pt x="51582" y="34897"/>
                  </a:lnTo>
                  <a:lnTo>
                    <a:pt x="17900" y="92997"/>
                  </a:lnTo>
                  <a:lnTo>
                    <a:pt x="1151" y="136523"/>
                  </a:lnTo>
                  <a:lnTo>
                    <a:pt x="0" y="157773"/>
                  </a:lnTo>
                  <a:lnTo>
                    <a:pt x="8794" y="200011"/>
                  </a:lnTo>
                  <a:lnTo>
                    <a:pt x="24003" y="226029"/>
                  </a:lnTo>
                  <a:lnTo>
                    <a:pt x="43327" y="248555"/>
                  </a:lnTo>
                  <a:lnTo>
                    <a:pt x="69460" y="264459"/>
                  </a:lnTo>
                  <a:lnTo>
                    <a:pt x="95480" y="266496"/>
                  </a:lnTo>
                  <a:lnTo>
                    <a:pt x="148667" y="258271"/>
                  </a:lnTo>
                  <a:lnTo>
                    <a:pt x="176581" y="243161"/>
                  </a:lnTo>
                  <a:lnTo>
                    <a:pt x="221329" y="188677"/>
                  </a:lnTo>
                  <a:lnTo>
                    <a:pt x="245190" y="128427"/>
                  </a:lnTo>
                  <a:lnTo>
                    <a:pt x="250402" y="106212"/>
                  </a:lnTo>
                  <a:lnTo>
                    <a:pt x="248819" y="84640"/>
                  </a:lnTo>
                  <a:lnTo>
                    <a:pt x="241096" y="66474"/>
                  </a:lnTo>
                  <a:lnTo>
                    <a:pt x="217075" y="35747"/>
                  </a:lnTo>
                  <a:lnTo>
                    <a:pt x="191130" y="19820"/>
                  </a:lnTo>
                  <a:lnTo>
                    <a:pt x="16192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95751" y="3527046"/>
              <a:ext cx="463255" cy="31587"/>
            </a:xfrm>
            <a:custGeom>
              <a:avLst/>
              <a:gdLst/>
              <a:ahLst/>
              <a:cxnLst/>
              <a:rect l="0" t="0" r="0" b="0"/>
              <a:pathLst>
                <a:path w="463255" h="31587">
                  <a:moveTo>
                    <a:pt x="463254" y="31586"/>
                  </a:moveTo>
                  <a:lnTo>
                    <a:pt x="404637" y="31586"/>
                  </a:lnTo>
                  <a:lnTo>
                    <a:pt x="350463" y="30416"/>
                  </a:lnTo>
                  <a:lnTo>
                    <a:pt x="294702" y="23252"/>
                  </a:lnTo>
                  <a:lnTo>
                    <a:pt x="233038" y="21491"/>
                  </a:lnTo>
                  <a:lnTo>
                    <a:pt x="181872" y="15597"/>
                  </a:lnTo>
                  <a:lnTo>
                    <a:pt x="129667" y="12031"/>
                  </a:lnTo>
                  <a:lnTo>
                    <a:pt x="68030" y="3590"/>
                  </a:lnTo>
                  <a:lnTo>
                    <a:pt x="20154" y="7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911404" y="3621803"/>
            <a:ext cx="215975" cy="294799"/>
            <a:chOff x="4911404" y="3621803"/>
            <a:chExt cx="215975" cy="294799"/>
          </a:xfrm>
        </p:grpSpPr>
        <p:sp>
          <p:nvSpPr>
            <p:cNvPr id="48" name="Freeform 47"/>
            <p:cNvSpPr/>
            <p:nvPr/>
          </p:nvSpPr>
          <p:spPr>
            <a:xfrm>
              <a:off x="5085264" y="3621803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28401" y="150185"/>
                  </a:lnTo>
                  <a:lnTo>
                    <a:pt x="39059" y="201631"/>
                  </a:lnTo>
                  <a:lnTo>
                    <a:pt x="41510" y="256507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911404" y="3674445"/>
              <a:ext cx="215975" cy="152083"/>
            </a:xfrm>
            <a:custGeom>
              <a:avLst/>
              <a:gdLst/>
              <a:ahLst/>
              <a:cxnLst/>
              <a:rect l="0" t="0" r="0" b="0"/>
              <a:pathLst>
                <a:path w="215975" h="152083">
                  <a:moveTo>
                    <a:pt x="215974" y="94757"/>
                  </a:moveTo>
                  <a:lnTo>
                    <a:pt x="162099" y="112715"/>
                  </a:lnTo>
                  <a:lnTo>
                    <a:pt x="104937" y="129906"/>
                  </a:lnTo>
                  <a:lnTo>
                    <a:pt x="48147" y="147406"/>
                  </a:lnTo>
                  <a:lnTo>
                    <a:pt x="26741" y="152082"/>
                  </a:lnTo>
                  <a:lnTo>
                    <a:pt x="5528" y="150260"/>
                  </a:lnTo>
                  <a:lnTo>
                    <a:pt x="807" y="146967"/>
                  </a:lnTo>
                  <a:lnTo>
                    <a:pt x="0" y="142432"/>
                  </a:lnTo>
                  <a:lnTo>
                    <a:pt x="16382" y="90277"/>
                  </a:lnTo>
                  <a:lnTo>
                    <a:pt x="33539" y="27486"/>
                  </a:lnTo>
                  <a:lnTo>
                    <a:pt x="475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663502" y="368497"/>
            <a:ext cx="2263628" cy="1252892"/>
            <a:chOff x="1663502" y="368497"/>
            <a:chExt cx="2263628" cy="1252892"/>
          </a:xfrm>
        </p:grpSpPr>
        <p:sp>
          <p:nvSpPr>
            <p:cNvPr id="2" name="Freeform 1"/>
            <p:cNvSpPr/>
            <p:nvPr/>
          </p:nvSpPr>
          <p:spPr>
            <a:xfrm>
              <a:off x="1947772" y="368497"/>
              <a:ext cx="368498" cy="579924"/>
            </a:xfrm>
            <a:custGeom>
              <a:avLst/>
              <a:gdLst/>
              <a:ahLst/>
              <a:cxnLst/>
              <a:rect l="0" t="0" r="0" b="0"/>
              <a:pathLst>
                <a:path w="368498" h="579924">
                  <a:moveTo>
                    <a:pt x="0" y="0"/>
                  </a:moveTo>
                  <a:lnTo>
                    <a:pt x="11178" y="16768"/>
                  </a:lnTo>
                  <a:lnTo>
                    <a:pt x="20275" y="69516"/>
                  </a:lnTo>
                  <a:lnTo>
                    <a:pt x="26544" y="110934"/>
                  </a:lnTo>
                  <a:lnTo>
                    <a:pt x="25607" y="156964"/>
                  </a:lnTo>
                  <a:lnTo>
                    <a:pt x="30404" y="211029"/>
                  </a:lnTo>
                  <a:lnTo>
                    <a:pt x="38587" y="264733"/>
                  </a:lnTo>
                  <a:lnTo>
                    <a:pt x="41069" y="318255"/>
                  </a:lnTo>
                  <a:lnTo>
                    <a:pt x="41804" y="370508"/>
                  </a:lnTo>
                  <a:lnTo>
                    <a:pt x="42053" y="433799"/>
                  </a:lnTo>
                  <a:lnTo>
                    <a:pt x="42102" y="496690"/>
                  </a:lnTo>
                  <a:lnTo>
                    <a:pt x="43281" y="553003"/>
                  </a:lnTo>
                  <a:lnTo>
                    <a:pt x="48179" y="579923"/>
                  </a:lnTo>
                  <a:lnTo>
                    <a:pt x="45589" y="570869"/>
                  </a:lnTo>
                  <a:lnTo>
                    <a:pt x="50905" y="519106"/>
                  </a:lnTo>
                  <a:lnTo>
                    <a:pt x="57888" y="465968"/>
                  </a:lnTo>
                  <a:lnTo>
                    <a:pt x="73928" y="407849"/>
                  </a:lnTo>
                  <a:lnTo>
                    <a:pt x="81989" y="383647"/>
                  </a:lnTo>
                  <a:lnTo>
                    <a:pt x="119742" y="326881"/>
                  </a:lnTo>
                  <a:lnTo>
                    <a:pt x="141674" y="304174"/>
                  </a:lnTo>
                  <a:lnTo>
                    <a:pt x="160062" y="293896"/>
                  </a:lnTo>
                  <a:lnTo>
                    <a:pt x="195734" y="287122"/>
                  </a:lnTo>
                  <a:lnTo>
                    <a:pt x="235940" y="290704"/>
                  </a:lnTo>
                  <a:lnTo>
                    <a:pt x="257330" y="299217"/>
                  </a:lnTo>
                  <a:lnTo>
                    <a:pt x="290126" y="323747"/>
                  </a:lnTo>
                  <a:lnTo>
                    <a:pt x="317965" y="366763"/>
                  </a:lnTo>
                  <a:lnTo>
                    <a:pt x="339774" y="420911"/>
                  </a:lnTo>
                  <a:lnTo>
                    <a:pt x="354764" y="476872"/>
                  </a:lnTo>
                  <a:lnTo>
                    <a:pt x="364782" y="534804"/>
                  </a:lnTo>
                  <a:lnTo>
                    <a:pt x="368497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63502" y="1000207"/>
              <a:ext cx="810696" cy="31586"/>
            </a:xfrm>
            <a:custGeom>
              <a:avLst/>
              <a:gdLst/>
              <a:ahLst/>
              <a:cxnLst/>
              <a:rect l="0" t="0" r="0" b="0"/>
              <a:pathLst>
                <a:path w="810696" h="31586">
                  <a:moveTo>
                    <a:pt x="810695" y="31585"/>
                  </a:moveTo>
                  <a:lnTo>
                    <a:pt x="755650" y="14797"/>
                  </a:lnTo>
                  <a:lnTo>
                    <a:pt x="704242" y="8252"/>
                  </a:lnTo>
                  <a:lnTo>
                    <a:pt x="643438" y="1630"/>
                  </a:lnTo>
                  <a:lnTo>
                    <a:pt x="581167" y="322"/>
                  </a:lnTo>
                  <a:lnTo>
                    <a:pt x="525098" y="95"/>
                  </a:lnTo>
                  <a:lnTo>
                    <a:pt x="469750" y="28"/>
                  </a:lnTo>
                  <a:lnTo>
                    <a:pt x="410587" y="8"/>
                  </a:lnTo>
                  <a:lnTo>
                    <a:pt x="354322" y="2"/>
                  </a:lnTo>
                  <a:lnTo>
                    <a:pt x="294887" y="0"/>
                  </a:lnTo>
                  <a:lnTo>
                    <a:pt x="239712" y="0"/>
                  </a:lnTo>
                  <a:lnTo>
                    <a:pt x="186319" y="0"/>
                  </a:lnTo>
                  <a:lnTo>
                    <a:pt x="134625" y="0"/>
                  </a:lnTo>
                  <a:lnTo>
                    <a:pt x="71523" y="0"/>
                  </a:lnTo>
                  <a:lnTo>
                    <a:pt x="297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921243" y="1109205"/>
              <a:ext cx="310799" cy="512184"/>
            </a:xfrm>
            <a:custGeom>
              <a:avLst/>
              <a:gdLst/>
              <a:ahLst/>
              <a:cxnLst/>
              <a:rect l="0" t="0" r="0" b="0"/>
              <a:pathLst>
                <a:path w="310799" h="512184">
                  <a:moveTo>
                    <a:pt x="289741" y="133157"/>
                  </a:moveTo>
                  <a:lnTo>
                    <a:pt x="289741" y="74540"/>
                  </a:lnTo>
                  <a:lnTo>
                    <a:pt x="283502" y="54073"/>
                  </a:lnTo>
                  <a:lnTo>
                    <a:pt x="278563" y="45339"/>
                  </a:lnTo>
                  <a:lnTo>
                    <a:pt x="263716" y="32516"/>
                  </a:lnTo>
                  <a:lnTo>
                    <a:pt x="214218" y="4870"/>
                  </a:lnTo>
                  <a:lnTo>
                    <a:pt x="174687" y="0"/>
                  </a:lnTo>
                  <a:lnTo>
                    <a:pt x="115759" y="8242"/>
                  </a:lnTo>
                  <a:lnTo>
                    <a:pt x="80653" y="20886"/>
                  </a:lnTo>
                  <a:lnTo>
                    <a:pt x="59943" y="34126"/>
                  </a:lnTo>
                  <a:lnTo>
                    <a:pt x="14623" y="86927"/>
                  </a:lnTo>
                  <a:lnTo>
                    <a:pt x="3690" y="116510"/>
                  </a:lnTo>
                  <a:lnTo>
                    <a:pt x="0" y="146816"/>
                  </a:lnTo>
                  <a:lnTo>
                    <a:pt x="2260" y="171983"/>
                  </a:lnTo>
                  <a:lnTo>
                    <a:pt x="15699" y="205882"/>
                  </a:lnTo>
                  <a:lnTo>
                    <a:pt x="31074" y="221242"/>
                  </a:lnTo>
                  <a:lnTo>
                    <a:pt x="69541" y="246223"/>
                  </a:lnTo>
                  <a:lnTo>
                    <a:pt x="90099" y="250479"/>
                  </a:lnTo>
                  <a:lnTo>
                    <a:pt x="149630" y="247999"/>
                  </a:lnTo>
                  <a:lnTo>
                    <a:pt x="183496" y="239454"/>
                  </a:lnTo>
                  <a:lnTo>
                    <a:pt x="223261" y="216199"/>
                  </a:lnTo>
                  <a:lnTo>
                    <a:pt x="268394" y="172047"/>
                  </a:lnTo>
                  <a:lnTo>
                    <a:pt x="275509" y="162594"/>
                  </a:lnTo>
                  <a:lnTo>
                    <a:pt x="280253" y="162140"/>
                  </a:lnTo>
                  <a:lnTo>
                    <a:pt x="283416" y="167687"/>
                  </a:lnTo>
                  <a:lnTo>
                    <a:pt x="288492" y="213027"/>
                  </a:lnTo>
                  <a:lnTo>
                    <a:pt x="283782" y="264447"/>
                  </a:lnTo>
                  <a:lnTo>
                    <a:pt x="281285" y="326724"/>
                  </a:lnTo>
                  <a:lnTo>
                    <a:pt x="290844" y="377153"/>
                  </a:lnTo>
                  <a:lnTo>
                    <a:pt x="298408" y="431828"/>
                  </a:lnTo>
                  <a:lnTo>
                    <a:pt x="308358" y="487130"/>
                  </a:lnTo>
                  <a:lnTo>
                    <a:pt x="310798" y="512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11108" y="96862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3" y="9065"/>
                  </a:lnTo>
                  <a:lnTo>
                    <a:pt x="30882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800580" y="1084435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62482" y="11992"/>
                  </a:lnTo>
                  <a:lnTo>
                    <a:pt x="108307" y="10817"/>
                  </a:lnTo>
                  <a:lnTo>
                    <a:pt x="55666" y="74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56964" y="430507"/>
              <a:ext cx="364881" cy="471940"/>
            </a:xfrm>
            <a:custGeom>
              <a:avLst/>
              <a:gdLst/>
              <a:ahLst/>
              <a:cxnLst/>
              <a:rect l="0" t="0" r="0" b="0"/>
              <a:pathLst>
                <a:path w="364881" h="471940">
                  <a:moveTo>
                    <a:pt x="27968" y="85389"/>
                  </a:moveTo>
                  <a:lnTo>
                    <a:pt x="77466" y="25796"/>
                  </a:lnTo>
                  <a:lnTo>
                    <a:pt x="109445" y="4691"/>
                  </a:lnTo>
                  <a:lnTo>
                    <a:pt x="135150" y="0"/>
                  </a:lnTo>
                  <a:lnTo>
                    <a:pt x="184190" y="6521"/>
                  </a:lnTo>
                  <a:lnTo>
                    <a:pt x="203075" y="18751"/>
                  </a:lnTo>
                  <a:lnTo>
                    <a:pt x="234263" y="49609"/>
                  </a:lnTo>
                  <a:lnTo>
                    <a:pt x="261690" y="111324"/>
                  </a:lnTo>
                  <a:lnTo>
                    <a:pt x="275034" y="160534"/>
                  </a:lnTo>
                  <a:lnTo>
                    <a:pt x="275868" y="212159"/>
                  </a:lnTo>
                  <a:lnTo>
                    <a:pt x="268706" y="267620"/>
                  </a:lnTo>
                  <a:lnTo>
                    <a:pt x="252936" y="325387"/>
                  </a:lnTo>
                  <a:lnTo>
                    <a:pt x="221755" y="380541"/>
                  </a:lnTo>
                  <a:lnTo>
                    <a:pt x="183490" y="428436"/>
                  </a:lnTo>
                  <a:lnTo>
                    <a:pt x="145538" y="453885"/>
                  </a:lnTo>
                  <a:lnTo>
                    <a:pt x="103488" y="468184"/>
                  </a:lnTo>
                  <a:lnTo>
                    <a:pt x="71281" y="471939"/>
                  </a:lnTo>
                  <a:lnTo>
                    <a:pt x="43709" y="467369"/>
                  </a:lnTo>
                  <a:lnTo>
                    <a:pt x="31443" y="462875"/>
                  </a:lnTo>
                  <a:lnTo>
                    <a:pt x="14695" y="448523"/>
                  </a:lnTo>
                  <a:lnTo>
                    <a:pt x="8591" y="439782"/>
                  </a:lnTo>
                  <a:lnTo>
                    <a:pt x="0" y="399534"/>
                  </a:lnTo>
                  <a:lnTo>
                    <a:pt x="3044" y="356154"/>
                  </a:lnTo>
                  <a:lnTo>
                    <a:pt x="11431" y="334020"/>
                  </a:lnTo>
                  <a:lnTo>
                    <a:pt x="16944" y="324843"/>
                  </a:lnTo>
                  <a:lnTo>
                    <a:pt x="32427" y="311526"/>
                  </a:lnTo>
                  <a:lnTo>
                    <a:pt x="41469" y="306337"/>
                  </a:lnTo>
                  <a:lnTo>
                    <a:pt x="82142" y="299034"/>
                  </a:lnTo>
                  <a:lnTo>
                    <a:pt x="125648" y="302459"/>
                  </a:lnTo>
                  <a:lnTo>
                    <a:pt x="183440" y="322503"/>
                  </a:lnTo>
                  <a:lnTo>
                    <a:pt x="246849" y="348992"/>
                  </a:lnTo>
                  <a:lnTo>
                    <a:pt x="304781" y="376754"/>
                  </a:lnTo>
                  <a:lnTo>
                    <a:pt x="364880" y="3907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274362" y="947564"/>
              <a:ext cx="652768" cy="1"/>
            </a:xfrm>
            <a:custGeom>
              <a:avLst/>
              <a:gdLst/>
              <a:ahLst/>
              <a:cxnLst/>
              <a:rect l="0" t="0" r="0" b="0"/>
              <a:pathLst>
                <a:path w="652768" h="1">
                  <a:moveTo>
                    <a:pt x="652767" y="0"/>
                  </a:moveTo>
                  <a:lnTo>
                    <a:pt x="600717" y="0"/>
                  </a:lnTo>
                  <a:lnTo>
                    <a:pt x="541419" y="0"/>
                  </a:lnTo>
                  <a:lnTo>
                    <a:pt x="496824" y="0"/>
                  </a:lnTo>
                  <a:lnTo>
                    <a:pt x="434596" y="0"/>
                  </a:lnTo>
                  <a:lnTo>
                    <a:pt x="381974" y="0"/>
                  </a:lnTo>
                  <a:lnTo>
                    <a:pt x="319588" y="0"/>
                  </a:lnTo>
                  <a:lnTo>
                    <a:pt x="266399" y="0"/>
                  </a:lnTo>
                  <a:lnTo>
                    <a:pt x="223295" y="0"/>
                  </a:lnTo>
                  <a:lnTo>
                    <a:pt x="176841" y="0"/>
                  </a:lnTo>
                  <a:lnTo>
                    <a:pt x="130069" y="0"/>
                  </a:lnTo>
                  <a:lnTo>
                    <a:pt x="66615" y="0"/>
                  </a:lnTo>
                  <a:lnTo>
                    <a:pt x="1454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95461" y="1034494"/>
              <a:ext cx="339982" cy="495138"/>
            </a:xfrm>
            <a:custGeom>
              <a:avLst/>
              <a:gdLst/>
              <a:ahLst/>
              <a:cxnLst/>
              <a:rect l="0" t="0" r="0" b="0"/>
              <a:pathLst>
                <a:path w="339982" h="495138">
                  <a:moveTo>
                    <a:pt x="0" y="81526"/>
                  </a:moveTo>
                  <a:lnTo>
                    <a:pt x="29308" y="43153"/>
                  </a:lnTo>
                  <a:lnTo>
                    <a:pt x="55087" y="21933"/>
                  </a:lnTo>
                  <a:lnTo>
                    <a:pt x="90541" y="6417"/>
                  </a:lnTo>
                  <a:lnTo>
                    <a:pt x="130682" y="0"/>
                  </a:lnTo>
                  <a:lnTo>
                    <a:pt x="166622" y="3688"/>
                  </a:lnTo>
                  <a:lnTo>
                    <a:pt x="199498" y="17779"/>
                  </a:lnTo>
                  <a:lnTo>
                    <a:pt x="225876" y="36772"/>
                  </a:lnTo>
                  <a:lnTo>
                    <a:pt x="238040" y="56566"/>
                  </a:lnTo>
                  <a:lnTo>
                    <a:pt x="245006" y="79792"/>
                  </a:lnTo>
                  <a:lnTo>
                    <a:pt x="244202" y="101812"/>
                  </a:lnTo>
                  <a:lnTo>
                    <a:pt x="236826" y="120178"/>
                  </a:lnTo>
                  <a:lnTo>
                    <a:pt x="192710" y="172571"/>
                  </a:lnTo>
                  <a:lnTo>
                    <a:pt x="149244" y="192404"/>
                  </a:lnTo>
                  <a:lnTo>
                    <a:pt x="127162" y="200215"/>
                  </a:lnTo>
                  <a:lnTo>
                    <a:pt x="122209" y="200427"/>
                  </a:lnTo>
                  <a:lnTo>
                    <a:pt x="121247" y="198228"/>
                  </a:lnTo>
                  <a:lnTo>
                    <a:pt x="122945" y="194422"/>
                  </a:lnTo>
                  <a:lnTo>
                    <a:pt x="137311" y="187074"/>
                  </a:lnTo>
                  <a:lnTo>
                    <a:pt x="147692" y="183477"/>
                  </a:lnTo>
                  <a:lnTo>
                    <a:pt x="184660" y="184004"/>
                  </a:lnTo>
                  <a:lnTo>
                    <a:pt x="237904" y="194662"/>
                  </a:lnTo>
                  <a:lnTo>
                    <a:pt x="272481" y="206945"/>
                  </a:lnTo>
                  <a:lnTo>
                    <a:pt x="303783" y="231771"/>
                  </a:lnTo>
                  <a:lnTo>
                    <a:pt x="327226" y="262524"/>
                  </a:lnTo>
                  <a:lnTo>
                    <a:pt x="337676" y="287532"/>
                  </a:lnTo>
                  <a:lnTo>
                    <a:pt x="339981" y="311125"/>
                  </a:lnTo>
                  <a:lnTo>
                    <a:pt x="331929" y="366045"/>
                  </a:lnTo>
                  <a:lnTo>
                    <a:pt x="317903" y="423643"/>
                  </a:lnTo>
                  <a:lnTo>
                    <a:pt x="299174" y="457805"/>
                  </a:lnTo>
                  <a:lnTo>
                    <a:pt x="271918" y="482095"/>
                  </a:lnTo>
                  <a:lnTo>
                    <a:pt x="251874" y="492744"/>
                  </a:lnTo>
                  <a:lnTo>
                    <a:pt x="225028" y="495137"/>
                  </a:lnTo>
                  <a:lnTo>
                    <a:pt x="165722" y="487141"/>
                  </a:lnTo>
                  <a:lnTo>
                    <a:pt x="108948" y="473126"/>
                  </a:lnTo>
                  <a:lnTo>
                    <a:pt x="55792" y="449041"/>
                  </a:lnTo>
                  <a:lnTo>
                    <a:pt x="35325" y="435549"/>
                  </a:lnTo>
                  <a:lnTo>
                    <a:pt x="10528" y="4079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968829" y="2800580"/>
            <a:ext cx="2853224" cy="1399475"/>
            <a:chOff x="1968829" y="2800580"/>
            <a:chExt cx="2853224" cy="1399475"/>
          </a:xfrm>
        </p:grpSpPr>
        <p:sp>
          <p:nvSpPr>
            <p:cNvPr id="11" name="Freeform 10"/>
            <p:cNvSpPr/>
            <p:nvPr/>
          </p:nvSpPr>
          <p:spPr>
            <a:xfrm>
              <a:off x="2095171" y="2800580"/>
              <a:ext cx="452726" cy="515897"/>
            </a:xfrm>
            <a:custGeom>
              <a:avLst/>
              <a:gdLst/>
              <a:ahLst/>
              <a:cxnLst/>
              <a:rect l="0" t="0" r="0" b="0"/>
              <a:pathLst>
                <a:path w="452726" h="515897">
                  <a:moveTo>
                    <a:pt x="0" y="0"/>
                  </a:moveTo>
                  <a:lnTo>
                    <a:pt x="5589" y="58617"/>
                  </a:lnTo>
                  <a:lnTo>
                    <a:pt x="21331" y="115214"/>
                  </a:lnTo>
                  <a:lnTo>
                    <a:pt x="37470" y="169547"/>
                  </a:lnTo>
                  <a:lnTo>
                    <a:pt x="47091" y="230153"/>
                  </a:lnTo>
                  <a:lnTo>
                    <a:pt x="63364" y="284075"/>
                  </a:lnTo>
                  <a:lnTo>
                    <a:pt x="77247" y="343113"/>
                  </a:lnTo>
                  <a:lnTo>
                    <a:pt x="91254" y="404384"/>
                  </a:lnTo>
                  <a:lnTo>
                    <a:pt x="98269" y="428900"/>
                  </a:lnTo>
                  <a:lnTo>
                    <a:pt x="100607" y="430993"/>
                  </a:lnTo>
                  <a:lnTo>
                    <a:pt x="103206" y="417720"/>
                  </a:lnTo>
                  <a:lnTo>
                    <a:pt x="104874" y="361539"/>
                  </a:lnTo>
                  <a:lnTo>
                    <a:pt x="106333" y="311324"/>
                  </a:lnTo>
                  <a:lnTo>
                    <a:pt x="114824" y="260570"/>
                  </a:lnTo>
                  <a:lnTo>
                    <a:pt x="132807" y="216546"/>
                  </a:lnTo>
                  <a:lnTo>
                    <a:pt x="159843" y="181925"/>
                  </a:lnTo>
                  <a:lnTo>
                    <a:pt x="191250" y="157499"/>
                  </a:lnTo>
                  <a:lnTo>
                    <a:pt x="216411" y="146818"/>
                  </a:lnTo>
                  <a:lnTo>
                    <a:pt x="243192" y="144411"/>
                  </a:lnTo>
                  <a:lnTo>
                    <a:pt x="268352" y="148411"/>
                  </a:lnTo>
                  <a:lnTo>
                    <a:pt x="322352" y="182122"/>
                  </a:lnTo>
                  <a:lnTo>
                    <a:pt x="360465" y="216822"/>
                  </a:lnTo>
                  <a:lnTo>
                    <a:pt x="397456" y="276363"/>
                  </a:lnTo>
                  <a:lnTo>
                    <a:pt x="422050" y="333270"/>
                  </a:lnTo>
                  <a:lnTo>
                    <a:pt x="437004" y="393948"/>
                  </a:lnTo>
                  <a:lnTo>
                    <a:pt x="441171" y="455326"/>
                  </a:lnTo>
                  <a:lnTo>
                    <a:pt x="445012" y="493660"/>
                  </a:lnTo>
                  <a:lnTo>
                    <a:pt x="452725" y="51589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68829" y="3453781"/>
              <a:ext cx="821223" cy="41681"/>
            </a:xfrm>
            <a:custGeom>
              <a:avLst/>
              <a:gdLst/>
              <a:ahLst/>
              <a:cxnLst/>
              <a:rect l="0" t="0" r="0" b="0"/>
              <a:pathLst>
                <a:path w="821223" h="41681">
                  <a:moveTo>
                    <a:pt x="0" y="41680"/>
                  </a:moveTo>
                  <a:lnTo>
                    <a:pt x="37477" y="33346"/>
                  </a:lnTo>
                  <a:lnTo>
                    <a:pt x="94490" y="31584"/>
                  </a:lnTo>
                  <a:lnTo>
                    <a:pt x="156029" y="25691"/>
                  </a:lnTo>
                  <a:lnTo>
                    <a:pt x="202317" y="22875"/>
                  </a:lnTo>
                  <a:lnTo>
                    <a:pt x="265056" y="21290"/>
                  </a:lnTo>
                  <a:lnTo>
                    <a:pt x="328177" y="20754"/>
                  </a:lnTo>
                  <a:lnTo>
                    <a:pt x="385706" y="19479"/>
                  </a:lnTo>
                  <a:lnTo>
                    <a:pt x="445249" y="12295"/>
                  </a:lnTo>
                  <a:lnTo>
                    <a:pt x="507400" y="10529"/>
                  </a:lnTo>
                  <a:lnTo>
                    <a:pt x="568247" y="10180"/>
                  </a:lnTo>
                  <a:lnTo>
                    <a:pt x="627594" y="8950"/>
                  </a:lnTo>
                  <a:lnTo>
                    <a:pt x="687698" y="1766"/>
                  </a:lnTo>
                  <a:lnTo>
                    <a:pt x="749614" y="0"/>
                  </a:lnTo>
                  <a:lnTo>
                    <a:pt x="803344" y="7956"/>
                  </a:lnTo>
                  <a:lnTo>
                    <a:pt x="821222" y="10094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78255" y="3571856"/>
              <a:ext cx="327306" cy="586901"/>
            </a:xfrm>
            <a:custGeom>
              <a:avLst/>
              <a:gdLst/>
              <a:ahLst/>
              <a:cxnLst/>
              <a:rect l="0" t="0" r="0" b="0"/>
              <a:pathLst>
                <a:path w="327306" h="586901">
                  <a:moveTo>
                    <a:pt x="311755" y="144703"/>
                  </a:moveTo>
                  <a:lnTo>
                    <a:pt x="311755" y="86087"/>
                  </a:lnTo>
                  <a:lnTo>
                    <a:pt x="305516" y="65619"/>
                  </a:lnTo>
                  <a:lnTo>
                    <a:pt x="282447" y="33415"/>
                  </a:lnTo>
                  <a:lnTo>
                    <a:pt x="256668" y="17233"/>
                  </a:lnTo>
                  <a:lnTo>
                    <a:pt x="208110" y="2454"/>
                  </a:lnTo>
                  <a:lnTo>
                    <a:pt x="167312" y="0"/>
                  </a:lnTo>
                  <a:lnTo>
                    <a:pt x="125587" y="7332"/>
                  </a:lnTo>
                  <a:lnTo>
                    <a:pt x="72687" y="30177"/>
                  </a:lnTo>
                  <a:lnTo>
                    <a:pt x="51084" y="44670"/>
                  </a:lnTo>
                  <a:lnTo>
                    <a:pt x="25769" y="73730"/>
                  </a:lnTo>
                  <a:lnTo>
                    <a:pt x="5790" y="111455"/>
                  </a:lnTo>
                  <a:lnTo>
                    <a:pt x="0" y="153439"/>
                  </a:lnTo>
                  <a:lnTo>
                    <a:pt x="6344" y="200064"/>
                  </a:lnTo>
                  <a:lnTo>
                    <a:pt x="16529" y="225460"/>
                  </a:lnTo>
                  <a:lnTo>
                    <a:pt x="31975" y="242206"/>
                  </a:lnTo>
                  <a:lnTo>
                    <a:pt x="76075" y="268078"/>
                  </a:lnTo>
                  <a:lnTo>
                    <a:pt x="116102" y="277575"/>
                  </a:lnTo>
                  <a:lnTo>
                    <a:pt x="157597" y="274800"/>
                  </a:lnTo>
                  <a:lnTo>
                    <a:pt x="199528" y="260979"/>
                  </a:lnTo>
                  <a:lnTo>
                    <a:pt x="221322" y="242395"/>
                  </a:lnTo>
                  <a:lnTo>
                    <a:pt x="248788" y="197925"/>
                  </a:lnTo>
                  <a:lnTo>
                    <a:pt x="269206" y="144780"/>
                  </a:lnTo>
                  <a:lnTo>
                    <a:pt x="272860" y="134226"/>
                  </a:lnTo>
                  <a:lnTo>
                    <a:pt x="277636" y="131869"/>
                  </a:lnTo>
                  <a:lnTo>
                    <a:pt x="283160" y="134977"/>
                  </a:lnTo>
                  <a:lnTo>
                    <a:pt x="289182" y="141729"/>
                  </a:lnTo>
                  <a:lnTo>
                    <a:pt x="295873" y="161709"/>
                  </a:lnTo>
                  <a:lnTo>
                    <a:pt x="300169" y="218252"/>
                  </a:lnTo>
                  <a:lnTo>
                    <a:pt x="306502" y="274120"/>
                  </a:lnTo>
                  <a:lnTo>
                    <a:pt x="304609" y="335127"/>
                  </a:lnTo>
                  <a:lnTo>
                    <a:pt x="307818" y="397657"/>
                  </a:lnTo>
                  <a:lnTo>
                    <a:pt x="310589" y="460638"/>
                  </a:lnTo>
                  <a:lnTo>
                    <a:pt x="316998" y="512574"/>
                  </a:lnTo>
                  <a:lnTo>
                    <a:pt x="327305" y="561300"/>
                  </a:lnTo>
                  <a:lnTo>
                    <a:pt x="322283" y="58690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9564" y="3400704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0" y="21057"/>
                  </a:moveTo>
                  <a:lnTo>
                    <a:pt x="58617" y="15468"/>
                  </a:lnTo>
                  <a:lnTo>
                    <a:pt x="104586" y="11992"/>
                  </a:lnTo>
                  <a:lnTo>
                    <a:pt x="160840" y="10962"/>
                  </a:lnTo>
                  <a:lnTo>
                    <a:pt x="221962" y="5068"/>
                  </a:lnTo>
                  <a:lnTo>
                    <a:pt x="273347" y="1502"/>
                  </a:lnTo>
                  <a:lnTo>
                    <a:pt x="323797" y="445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63792" y="3520980"/>
              <a:ext cx="368499" cy="6067"/>
            </a:xfrm>
            <a:custGeom>
              <a:avLst/>
              <a:gdLst/>
              <a:ahLst/>
              <a:cxnLst/>
              <a:rect l="0" t="0" r="0" b="0"/>
              <a:pathLst>
                <a:path w="368499" h="6067">
                  <a:moveTo>
                    <a:pt x="0" y="6066"/>
                  </a:moveTo>
                  <a:lnTo>
                    <a:pt x="58617" y="6066"/>
                  </a:lnTo>
                  <a:lnTo>
                    <a:pt x="118857" y="0"/>
                  </a:lnTo>
                  <a:lnTo>
                    <a:pt x="173217" y="4521"/>
                  </a:lnTo>
                  <a:lnTo>
                    <a:pt x="222509" y="5609"/>
                  </a:lnTo>
                  <a:lnTo>
                    <a:pt x="285978" y="5976"/>
                  </a:lnTo>
                  <a:lnTo>
                    <a:pt x="348373" y="6054"/>
                  </a:lnTo>
                  <a:lnTo>
                    <a:pt x="368498" y="606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21803" y="2971428"/>
              <a:ext cx="410612" cy="429277"/>
            </a:xfrm>
            <a:custGeom>
              <a:avLst/>
              <a:gdLst/>
              <a:ahLst/>
              <a:cxnLst/>
              <a:rect l="0" t="0" r="0" b="0"/>
              <a:pathLst>
                <a:path w="410612" h="429277">
                  <a:moveTo>
                    <a:pt x="0" y="102893"/>
                  </a:moveTo>
                  <a:lnTo>
                    <a:pt x="9575" y="78846"/>
                  </a:lnTo>
                  <a:lnTo>
                    <a:pt x="44992" y="37710"/>
                  </a:lnTo>
                  <a:lnTo>
                    <a:pt x="74552" y="18719"/>
                  </a:lnTo>
                  <a:lnTo>
                    <a:pt x="117152" y="2991"/>
                  </a:lnTo>
                  <a:lnTo>
                    <a:pt x="142535" y="0"/>
                  </a:lnTo>
                  <a:lnTo>
                    <a:pt x="166294" y="4910"/>
                  </a:lnTo>
                  <a:lnTo>
                    <a:pt x="196281" y="20828"/>
                  </a:lnTo>
                  <a:lnTo>
                    <a:pt x="211239" y="34834"/>
                  </a:lnTo>
                  <a:lnTo>
                    <a:pt x="221786" y="52757"/>
                  </a:lnTo>
                  <a:lnTo>
                    <a:pt x="228711" y="88168"/>
                  </a:lnTo>
                  <a:lnTo>
                    <a:pt x="225174" y="133885"/>
                  </a:lnTo>
                  <a:lnTo>
                    <a:pt x="211127" y="173297"/>
                  </a:lnTo>
                  <a:lnTo>
                    <a:pt x="177295" y="230409"/>
                  </a:lnTo>
                  <a:lnTo>
                    <a:pt x="140292" y="292280"/>
                  </a:lnTo>
                  <a:lnTo>
                    <a:pt x="101460" y="346116"/>
                  </a:lnTo>
                  <a:lnTo>
                    <a:pt x="87597" y="366580"/>
                  </a:lnTo>
                  <a:lnTo>
                    <a:pt x="86474" y="374610"/>
                  </a:lnTo>
                  <a:lnTo>
                    <a:pt x="89235" y="381134"/>
                  </a:lnTo>
                  <a:lnTo>
                    <a:pt x="94585" y="386653"/>
                  </a:lnTo>
                  <a:lnTo>
                    <a:pt x="113007" y="392785"/>
                  </a:lnTo>
                  <a:lnTo>
                    <a:pt x="174140" y="396722"/>
                  </a:lnTo>
                  <a:lnTo>
                    <a:pt x="236995" y="397499"/>
                  </a:lnTo>
                  <a:lnTo>
                    <a:pt x="294472" y="397653"/>
                  </a:lnTo>
                  <a:lnTo>
                    <a:pt x="350885" y="403272"/>
                  </a:lnTo>
                  <a:lnTo>
                    <a:pt x="395174" y="415648"/>
                  </a:lnTo>
                  <a:lnTo>
                    <a:pt x="410611" y="42927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79689" y="3552066"/>
              <a:ext cx="642239" cy="27624"/>
            </a:xfrm>
            <a:custGeom>
              <a:avLst/>
              <a:gdLst/>
              <a:ahLst/>
              <a:cxnLst/>
              <a:rect l="0" t="0" r="0" b="0"/>
              <a:pathLst>
                <a:path w="642239" h="27624">
                  <a:moveTo>
                    <a:pt x="0" y="17094"/>
                  </a:moveTo>
                  <a:lnTo>
                    <a:pt x="62280" y="306"/>
                  </a:lnTo>
                  <a:lnTo>
                    <a:pt x="119450" y="0"/>
                  </a:lnTo>
                  <a:lnTo>
                    <a:pt x="175773" y="4620"/>
                  </a:lnTo>
                  <a:lnTo>
                    <a:pt x="220841" y="5701"/>
                  </a:lnTo>
                  <a:lnTo>
                    <a:pt x="268167" y="6182"/>
                  </a:lnTo>
                  <a:lnTo>
                    <a:pt x="324082" y="6452"/>
                  </a:lnTo>
                  <a:lnTo>
                    <a:pt x="387052" y="6532"/>
                  </a:lnTo>
                  <a:lnTo>
                    <a:pt x="430556" y="9671"/>
                  </a:lnTo>
                  <a:lnTo>
                    <a:pt x="488271" y="14895"/>
                  </a:lnTo>
                  <a:lnTo>
                    <a:pt x="549694" y="16660"/>
                  </a:lnTo>
                  <a:lnTo>
                    <a:pt x="610613" y="18178"/>
                  </a:lnTo>
                  <a:lnTo>
                    <a:pt x="642238" y="27623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32373" y="3676747"/>
              <a:ext cx="408281" cy="523308"/>
            </a:xfrm>
            <a:custGeom>
              <a:avLst/>
              <a:gdLst/>
              <a:ahLst/>
              <a:cxnLst/>
              <a:rect l="0" t="0" r="0" b="0"/>
              <a:pathLst>
                <a:path w="408281" h="523308">
                  <a:moveTo>
                    <a:pt x="0" y="102983"/>
                  </a:moveTo>
                  <a:lnTo>
                    <a:pt x="14654" y="59021"/>
                  </a:lnTo>
                  <a:lnTo>
                    <a:pt x="27570" y="42110"/>
                  </a:lnTo>
                  <a:lnTo>
                    <a:pt x="45008" y="27965"/>
                  </a:lnTo>
                  <a:lnTo>
                    <a:pt x="100727" y="5468"/>
                  </a:lnTo>
                  <a:lnTo>
                    <a:pt x="141109" y="0"/>
                  </a:lnTo>
                  <a:lnTo>
                    <a:pt x="188270" y="6559"/>
                  </a:lnTo>
                  <a:lnTo>
                    <a:pt x="210017" y="12554"/>
                  </a:lnTo>
                  <a:lnTo>
                    <a:pt x="228262" y="28478"/>
                  </a:lnTo>
                  <a:lnTo>
                    <a:pt x="236402" y="39275"/>
                  </a:lnTo>
                  <a:lnTo>
                    <a:pt x="239490" y="51152"/>
                  </a:lnTo>
                  <a:lnTo>
                    <a:pt x="236681" y="76828"/>
                  </a:lnTo>
                  <a:lnTo>
                    <a:pt x="221946" y="106412"/>
                  </a:lnTo>
                  <a:lnTo>
                    <a:pt x="174149" y="158925"/>
                  </a:lnTo>
                  <a:lnTo>
                    <a:pt x="155778" y="173080"/>
                  </a:lnTo>
                  <a:lnTo>
                    <a:pt x="152985" y="176620"/>
                  </a:lnTo>
                  <a:lnTo>
                    <a:pt x="154632" y="177811"/>
                  </a:lnTo>
                  <a:lnTo>
                    <a:pt x="206323" y="178001"/>
                  </a:lnTo>
                  <a:lnTo>
                    <a:pt x="254964" y="191285"/>
                  </a:lnTo>
                  <a:lnTo>
                    <a:pt x="309286" y="221681"/>
                  </a:lnTo>
                  <a:lnTo>
                    <a:pt x="364513" y="268700"/>
                  </a:lnTo>
                  <a:lnTo>
                    <a:pt x="379595" y="285429"/>
                  </a:lnTo>
                  <a:lnTo>
                    <a:pt x="398809" y="327885"/>
                  </a:lnTo>
                  <a:lnTo>
                    <a:pt x="408280" y="380985"/>
                  </a:lnTo>
                  <a:lnTo>
                    <a:pt x="404331" y="416981"/>
                  </a:lnTo>
                  <a:lnTo>
                    <a:pt x="390163" y="449873"/>
                  </a:lnTo>
                  <a:lnTo>
                    <a:pt x="365558" y="476257"/>
                  </a:lnTo>
                  <a:lnTo>
                    <a:pt x="317397" y="504963"/>
                  </a:lnTo>
                  <a:lnTo>
                    <a:pt x="262823" y="519992"/>
                  </a:lnTo>
                  <a:lnTo>
                    <a:pt x="201394" y="523307"/>
                  </a:lnTo>
                  <a:lnTo>
                    <a:pt x="161447" y="518292"/>
                  </a:lnTo>
                  <a:lnTo>
                    <a:pt x="141554" y="509443"/>
                  </a:lnTo>
                  <a:lnTo>
                    <a:pt x="127253" y="498881"/>
                  </a:lnTo>
                  <a:lnTo>
                    <a:pt x="115813" y="48200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5140" y="3527046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0" y="0"/>
                  </a:moveTo>
                  <a:lnTo>
                    <a:pt x="57264" y="0"/>
                  </a:lnTo>
                  <a:lnTo>
                    <a:pt x="112566" y="5589"/>
                  </a:lnTo>
                  <a:lnTo>
                    <a:pt x="166861" y="9553"/>
                  </a:lnTo>
                  <a:lnTo>
                    <a:pt x="229578" y="10336"/>
                  </a:lnTo>
                  <a:lnTo>
                    <a:pt x="284269" y="10529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48311" y="3663917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0" y="0"/>
                  </a:moveTo>
                  <a:lnTo>
                    <a:pt x="27556" y="7235"/>
                  </a:lnTo>
                  <a:lnTo>
                    <a:pt x="83778" y="9878"/>
                  </a:lnTo>
                  <a:lnTo>
                    <a:pt x="140291" y="10400"/>
                  </a:lnTo>
                  <a:lnTo>
                    <a:pt x="203750" y="10503"/>
                  </a:lnTo>
                  <a:lnTo>
                    <a:pt x="253199" y="10523"/>
                  </a:lnTo>
                  <a:lnTo>
                    <a:pt x="273741" y="1052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822052" y="4203867"/>
            <a:ext cx="1842487" cy="678373"/>
            <a:chOff x="4822052" y="4203867"/>
            <a:chExt cx="1842487" cy="678373"/>
          </a:xfrm>
        </p:grpSpPr>
        <p:sp>
          <p:nvSpPr>
            <p:cNvPr id="22" name="Freeform 21"/>
            <p:cNvSpPr/>
            <p:nvPr/>
          </p:nvSpPr>
          <p:spPr>
            <a:xfrm>
              <a:off x="4822052" y="4203867"/>
              <a:ext cx="449234" cy="678373"/>
            </a:xfrm>
            <a:custGeom>
              <a:avLst/>
              <a:gdLst/>
              <a:ahLst/>
              <a:cxnLst/>
              <a:rect l="0" t="0" r="0" b="0"/>
              <a:pathLst>
                <a:path w="449234" h="678373">
                  <a:moveTo>
                    <a:pt x="0" y="91759"/>
                  </a:moveTo>
                  <a:lnTo>
                    <a:pt x="0" y="69403"/>
                  </a:lnTo>
                  <a:lnTo>
                    <a:pt x="6239" y="52187"/>
                  </a:lnTo>
                  <a:lnTo>
                    <a:pt x="17980" y="36737"/>
                  </a:lnTo>
                  <a:lnTo>
                    <a:pt x="44321" y="16055"/>
                  </a:lnTo>
                  <a:lnTo>
                    <a:pt x="75523" y="3168"/>
                  </a:lnTo>
                  <a:lnTo>
                    <a:pt x="113884" y="0"/>
                  </a:lnTo>
                  <a:lnTo>
                    <a:pt x="177112" y="11898"/>
                  </a:lnTo>
                  <a:lnTo>
                    <a:pt x="210015" y="33002"/>
                  </a:lnTo>
                  <a:lnTo>
                    <a:pt x="236402" y="67071"/>
                  </a:lnTo>
                  <a:lnTo>
                    <a:pt x="253448" y="101212"/>
                  </a:lnTo>
                  <a:lnTo>
                    <a:pt x="260319" y="139144"/>
                  </a:lnTo>
                  <a:lnTo>
                    <a:pt x="251177" y="180019"/>
                  </a:lnTo>
                  <a:lnTo>
                    <a:pt x="227126" y="226177"/>
                  </a:lnTo>
                  <a:lnTo>
                    <a:pt x="184746" y="273730"/>
                  </a:lnTo>
                  <a:lnTo>
                    <a:pt x="166337" y="288059"/>
                  </a:lnTo>
                  <a:lnTo>
                    <a:pt x="143337" y="295987"/>
                  </a:lnTo>
                  <a:lnTo>
                    <a:pt x="130653" y="298101"/>
                  </a:lnTo>
                  <a:lnTo>
                    <a:pt x="124537" y="297171"/>
                  </a:lnTo>
                  <a:lnTo>
                    <a:pt x="122798" y="294211"/>
                  </a:lnTo>
                  <a:lnTo>
                    <a:pt x="123979" y="289898"/>
                  </a:lnTo>
                  <a:lnTo>
                    <a:pt x="129446" y="287023"/>
                  </a:lnTo>
                  <a:lnTo>
                    <a:pt x="147998" y="283828"/>
                  </a:lnTo>
                  <a:lnTo>
                    <a:pt x="198036" y="290183"/>
                  </a:lnTo>
                  <a:lnTo>
                    <a:pt x="261330" y="306088"/>
                  </a:lnTo>
                  <a:lnTo>
                    <a:pt x="313360" y="329502"/>
                  </a:lnTo>
                  <a:lnTo>
                    <a:pt x="368697" y="366708"/>
                  </a:lnTo>
                  <a:lnTo>
                    <a:pt x="419099" y="413443"/>
                  </a:lnTo>
                  <a:lnTo>
                    <a:pt x="440942" y="453925"/>
                  </a:lnTo>
                  <a:lnTo>
                    <a:pt x="449233" y="495556"/>
                  </a:lnTo>
                  <a:lnTo>
                    <a:pt x="446101" y="543116"/>
                  </a:lnTo>
                  <a:lnTo>
                    <a:pt x="432175" y="583074"/>
                  </a:lnTo>
                  <a:lnTo>
                    <a:pt x="413231" y="611551"/>
                  </a:lnTo>
                  <a:lnTo>
                    <a:pt x="356003" y="649358"/>
                  </a:lnTo>
                  <a:lnTo>
                    <a:pt x="295839" y="672176"/>
                  </a:lnTo>
                  <a:lnTo>
                    <a:pt x="234865" y="678372"/>
                  </a:lnTo>
                  <a:lnTo>
                    <a:pt x="173948" y="669545"/>
                  </a:lnTo>
                  <a:lnTo>
                    <a:pt x="116536" y="651941"/>
                  </a:lnTo>
                  <a:lnTo>
                    <a:pt x="76962" y="627755"/>
                  </a:lnTo>
                  <a:lnTo>
                    <a:pt x="63450" y="615419"/>
                  </a:lnTo>
                  <a:lnTo>
                    <a:pt x="52642" y="59712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27419" y="4274570"/>
              <a:ext cx="484312" cy="539286"/>
            </a:xfrm>
            <a:custGeom>
              <a:avLst/>
              <a:gdLst/>
              <a:ahLst/>
              <a:cxnLst/>
              <a:rect l="0" t="0" r="0" b="0"/>
              <a:pathLst>
                <a:path w="484312" h="539286">
                  <a:moveTo>
                    <a:pt x="0" y="0"/>
                  </a:moveTo>
                  <a:lnTo>
                    <a:pt x="8333" y="37478"/>
                  </a:lnTo>
                  <a:lnTo>
                    <a:pt x="15684" y="94490"/>
                  </a:lnTo>
                  <a:lnTo>
                    <a:pt x="25055" y="144850"/>
                  </a:lnTo>
                  <a:lnTo>
                    <a:pt x="38701" y="198628"/>
                  </a:lnTo>
                  <a:lnTo>
                    <a:pt x="49542" y="253097"/>
                  </a:lnTo>
                  <a:lnTo>
                    <a:pt x="53604" y="279774"/>
                  </a:lnTo>
                  <a:lnTo>
                    <a:pt x="76181" y="336319"/>
                  </a:lnTo>
                  <a:lnTo>
                    <a:pt x="94622" y="397809"/>
                  </a:lnTo>
                  <a:lnTo>
                    <a:pt x="112286" y="452426"/>
                  </a:lnTo>
                  <a:lnTo>
                    <a:pt x="140596" y="515870"/>
                  </a:lnTo>
                  <a:lnTo>
                    <a:pt x="151103" y="539285"/>
                  </a:lnTo>
                  <a:lnTo>
                    <a:pt x="146709" y="484944"/>
                  </a:lnTo>
                  <a:lnTo>
                    <a:pt x="139161" y="427980"/>
                  </a:lnTo>
                  <a:lnTo>
                    <a:pt x="131734" y="366339"/>
                  </a:lnTo>
                  <a:lnTo>
                    <a:pt x="133529" y="317685"/>
                  </a:lnTo>
                  <a:lnTo>
                    <a:pt x="145786" y="258418"/>
                  </a:lnTo>
                  <a:lnTo>
                    <a:pt x="176187" y="200796"/>
                  </a:lnTo>
                  <a:lnTo>
                    <a:pt x="202333" y="174268"/>
                  </a:lnTo>
                  <a:lnTo>
                    <a:pt x="225237" y="165190"/>
                  </a:lnTo>
                  <a:lnTo>
                    <a:pt x="251014" y="162325"/>
                  </a:lnTo>
                  <a:lnTo>
                    <a:pt x="290664" y="168459"/>
                  </a:lnTo>
                  <a:lnTo>
                    <a:pt x="352485" y="203045"/>
                  </a:lnTo>
                  <a:lnTo>
                    <a:pt x="401556" y="264532"/>
                  </a:lnTo>
                  <a:lnTo>
                    <a:pt x="436899" y="319625"/>
                  </a:lnTo>
                  <a:lnTo>
                    <a:pt x="456835" y="375568"/>
                  </a:lnTo>
                  <a:lnTo>
                    <a:pt x="465106" y="431678"/>
                  </a:lnTo>
                  <a:lnTo>
                    <a:pt x="481354" y="495085"/>
                  </a:lnTo>
                  <a:lnTo>
                    <a:pt x="484311" y="50536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06487" y="4464082"/>
              <a:ext cx="200042" cy="1"/>
            </a:xfrm>
            <a:custGeom>
              <a:avLst/>
              <a:gdLst/>
              <a:ahLst/>
              <a:cxnLst/>
              <a:rect l="0" t="0" r="0" b="0"/>
              <a:pathLst>
                <a:path w="200042" h="1">
                  <a:moveTo>
                    <a:pt x="0" y="0"/>
                  </a:moveTo>
                  <a:lnTo>
                    <a:pt x="48930" y="0"/>
                  </a:lnTo>
                  <a:lnTo>
                    <a:pt x="96776" y="0"/>
                  </a:lnTo>
                  <a:lnTo>
                    <a:pt x="159756" y="0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95958" y="4579896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0" y="0"/>
                  </a:moveTo>
                  <a:lnTo>
                    <a:pt x="58617" y="0"/>
                  </a:lnTo>
                  <a:lnTo>
                    <a:pt x="118333" y="8334"/>
                  </a:lnTo>
                  <a:lnTo>
                    <a:pt x="176760" y="17475"/>
                  </a:lnTo>
                  <a:lnTo>
                    <a:pt x="210570" y="21057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85513" y="4253513"/>
              <a:ext cx="73700" cy="515897"/>
            </a:xfrm>
            <a:custGeom>
              <a:avLst/>
              <a:gdLst/>
              <a:ahLst/>
              <a:cxnLst/>
              <a:rect l="0" t="0" r="0" b="0"/>
              <a:pathLst>
                <a:path w="73700" h="515897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589" y="156585"/>
                  </a:lnTo>
                  <a:lnTo>
                    <a:pt x="14653" y="213291"/>
                  </a:lnTo>
                  <a:lnTo>
                    <a:pt x="19159" y="268958"/>
                  </a:lnTo>
                  <a:lnTo>
                    <a:pt x="26083" y="328086"/>
                  </a:lnTo>
                  <a:lnTo>
                    <a:pt x="35544" y="378880"/>
                  </a:lnTo>
                  <a:lnTo>
                    <a:pt x="49222" y="436796"/>
                  </a:lnTo>
                  <a:lnTo>
                    <a:pt x="66692" y="494128"/>
                  </a:lnTo>
                  <a:lnTo>
                    <a:pt x="73699" y="515896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25192" y="4224758"/>
              <a:ext cx="239347" cy="575851"/>
            </a:xfrm>
            <a:custGeom>
              <a:avLst/>
              <a:gdLst/>
              <a:ahLst/>
              <a:cxnLst/>
              <a:rect l="0" t="0" r="0" b="0"/>
              <a:pathLst>
                <a:path w="239347" h="575851">
                  <a:moveTo>
                    <a:pt x="228818" y="91926"/>
                  </a:moveTo>
                  <a:lnTo>
                    <a:pt x="208575" y="47963"/>
                  </a:lnTo>
                  <a:lnTo>
                    <a:pt x="189415" y="23267"/>
                  </a:lnTo>
                  <a:lnTo>
                    <a:pt x="163331" y="6722"/>
                  </a:lnTo>
                  <a:lnTo>
                    <a:pt x="122197" y="0"/>
                  </a:lnTo>
                  <a:lnTo>
                    <a:pt x="78554" y="3597"/>
                  </a:lnTo>
                  <a:lnTo>
                    <a:pt x="56359" y="12114"/>
                  </a:lnTo>
                  <a:lnTo>
                    <a:pt x="23047" y="36646"/>
                  </a:lnTo>
                  <a:lnTo>
                    <a:pt x="6671" y="62679"/>
                  </a:lnTo>
                  <a:lnTo>
                    <a:pt x="0" y="98207"/>
                  </a:lnTo>
                  <a:lnTo>
                    <a:pt x="6151" y="150965"/>
                  </a:lnTo>
                  <a:lnTo>
                    <a:pt x="24871" y="202634"/>
                  </a:lnTo>
                  <a:lnTo>
                    <a:pt x="56081" y="257294"/>
                  </a:lnTo>
                  <a:lnTo>
                    <a:pt x="83513" y="312617"/>
                  </a:lnTo>
                  <a:lnTo>
                    <a:pt x="123717" y="367826"/>
                  </a:lnTo>
                  <a:lnTo>
                    <a:pt x="165663" y="425908"/>
                  </a:lnTo>
                  <a:lnTo>
                    <a:pt x="178522" y="442743"/>
                  </a:lnTo>
                  <a:lnTo>
                    <a:pt x="200126" y="498042"/>
                  </a:lnTo>
                  <a:lnTo>
                    <a:pt x="205499" y="538380"/>
                  </a:lnTo>
                  <a:lnTo>
                    <a:pt x="202743" y="549829"/>
                  </a:lnTo>
                  <a:lnTo>
                    <a:pt x="190324" y="568789"/>
                  </a:lnTo>
                  <a:lnTo>
                    <a:pt x="182098" y="573611"/>
                  </a:lnTo>
                  <a:lnTo>
                    <a:pt x="163600" y="575850"/>
                  </a:lnTo>
                  <a:lnTo>
                    <a:pt x="146800" y="569825"/>
                  </a:lnTo>
                  <a:lnTo>
                    <a:pt x="95586" y="526729"/>
                  </a:lnTo>
                  <a:lnTo>
                    <a:pt x="87715" y="506660"/>
                  </a:lnTo>
                  <a:lnTo>
                    <a:pt x="82663" y="455648"/>
                  </a:lnTo>
                  <a:lnTo>
                    <a:pt x="88211" y="431395"/>
                  </a:lnTo>
                  <a:lnTo>
                    <a:pt x="117408" y="369296"/>
                  </a:lnTo>
                  <a:lnTo>
                    <a:pt x="151727" y="313502"/>
                  </a:lnTo>
                  <a:lnTo>
                    <a:pt x="186719" y="252111"/>
                  </a:lnTo>
                  <a:lnTo>
                    <a:pt x="213395" y="197508"/>
                  </a:lnTo>
                  <a:lnTo>
                    <a:pt x="239346" y="134040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5887575" y="5022093"/>
            <a:ext cx="1825542" cy="715939"/>
            <a:chOff x="5887575" y="5022093"/>
            <a:chExt cx="1825542" cy="715939"/>
          </a:xfrm>
        </p:grpSpPr>
        <p:sp>
          <p:nvSpPr>
            <p:cNvPr id="29" name="Freeform 28"/>
            <p:cNvSpPr/>
            <p:nvPr/>
          </p:nvSpPr>
          <p:spPr>
            <a:xfrm>
              <a:off x="5887575" y="5032621"/>
              <a:ext cx="524281" cy="600126"/>
            </a:xfrm>
            <a:custGeom>
              <a:avLst/>
              <a:gdLst/>
              <a:ahLst/>
              <a:cxnLst/>
              <a:rect l="0" t="0" r="0" b="0"/>
              <a:pathLst>
                <a:path w="524281" h="600126">
                  <a:moveTo>
                    <a:pt x="8383" y="0"/>
                  </a:moveTo>
                  <a:lnTo>
                    <a:pt x="1148" y="27556"/>
                  </a:lnTo>
                  <a:lnTo>
                    <a:pt x="0" y="73026"/>
                  </a:lnTo>
                  <a:lnTo>
                    <a:pt x="3877" y="114734"/>
                  </a:lnTo>
                  <a:lnTo>
                    <a:pt x="9500" y="160568"/>
                  </a:lnTo>
                  <a:lnTo>
                    <a:pt x="16123" y="223051"/>
                  </a:lnTo>
                  <a:lnTo>
                    <a:pt x="18361" y="286085"/>
                  </a:lnTo>
                  <a:lnTo>
                    <a:pt x="26039" y="343597"/>
                  </a:lnTo>
                  <a:lnTo>
                    <a:pt x="31888" y="400017"/>
                  </a:lnTo>
                  <a:lnTo>
                    <a:pt x="43962" y="456223"/>
                  </a:lnTo>
                  <a:lnTo>
                    <a:pt x="54150" y="509524"/>
                  </a:lnTo>
                  <a:lnTo>
                    <a:pt x="59667" y="563078"/>
                  </a:lnTo>
                  <a:lnTo>
                    <a:pt x="60847" y="508014"/>
                  </a:lnTo>
                  <a:lnTo>
                    <a:pt x="69396" y="454158"/>
                  </a:lnTo>
                  <a:lnTo>
                    <a:pt x="85469" y="399673"/>
                  </a:lnTo>
                  <a:lnTo>
                    <a:pt x="111558" y="337075"/>
                  </a:lnTo>
                  <a:lnTo>
                    <a:pt x="151302" y="275380"/>
                  </a:lnTo>
                  <a:lnTo>
                    <a:pt x="190359" y="224434"/>
                  </a:lnTo>
                  <a:lnTo>
                    <a:pt x="240404" y="187613"/>
                  </a:lnTo>
                  <a:lnTo>
                    <a:pt x="292704" y="165621"/>
                  </a:lnTo>
                  <a:lnTo>
                    <a:pt x="341021" y="165796"/>
                  </a:lnTo>
                  <a:lnTo>
                    <a:pt x="394202" y="178847"/>
                  </a:lnTo>
                  <a:lnTo>
                    <a:pt x="430236" y="197531"/>
                  </a:lnTo>
                  <a:lnTo>
                    <a:pt x="455731" y="223475"/>
                  </a:lnTo>
                  <a:lnTo>
                    <a:pt x="480995" y="274054"/>
                  </a:lnTo>
                  <a:lnTo>
                    <a:pt x="499559" y="334830"/>
                  </a:lnTo>
                  <a:lnTo>
                    <a:pt x="510601" y="392956"/>
                  </a:lnTo>
                  <a:lnTo>
                    <a:pt x="513128" y="454828"/>
                  </a:lnTo>
                  <a:lnTo>
                    <a:pt x="520864" y="514449"/>
                  </a:lnTo>
                  <a:lnTo>
                    <a:pt x="523605" y="575792"/>
                  </a:lnTo>
                  <a:lnTo>
                    <a:pt x="524280" y="60012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27669" y="5243191"/>
              <a:ext cx="357969" cy="42116"/>
            </a:xfrm>
            <a:custGeom>
              <a:avLst/>
              <a:gdLst/>
              <a:ahLst/>
              <a:cxnLst/>
              <a:rect l="0" t="0" r="0" b="0"/>
              <a:pathLst>
                <a:path w="357969" h="42116">
                  <a:moveTo>
                    <a:pt x="0" y="0"/>
                  </a:moveTo>
                  <a:lnTo>
                    <a:pt x="57263" y="0"/>
                  </a:lnTo>
                  <a:lnTo>
                    <a:pt x="112565" y="5590"/>
                  </a:lnTo>
                  <a:lnTo>
                    <a:pt x="163203" y="14655"/>
                  </a:lnTo>
                  <a:lnTo>
                    <a:pt x="205506" y="21331"/>
                  </a:lnTo>
                  <a:lnTo>
                    <a:pt x="249263" y="28198"/>
                  </a:lnTo>
                  <a:lnTo>
                    <a:pt x="304442" y="37471"/>
                  </a:lnTo>
                  <a:lnTo>
                    <a:pt x="357968" y="42115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48725" y="5384525"/>
              <a:ext cx="379027" cy="37652"/>
            </a:xfrm>
            <a:custGeom>
              <a:avLst/>
              <a:gdLst/>
              <a:ahLst/>
              <a:cxnLst/>
              <a:rect l="0" t="0" r="0" b="0"/>
              <a:pathLst>
                <a:path w="379027" h="37652">
                  <a:moveTo>
                    <a:pt x="0" y="6065"/>
                  </a:moveTo>
                  <a:lnTo>
                    <a:pt x="33622" y="0"/>
                  </a:lnTo>
                  <a:lnTo>
                    <a:pt x="91562" y="4521"/>
                  </a:lnTo>
                  <a:lnTo>
                    <a:pt x="143333" y="5608"/>
                  </a:lnTo>
                  <a:lnTo>
                    <a:pt x="197667" y="9049"/>
                  </a:lnTo>
                  <a:lnTo>
                    <a:pt x="242270" y="14410"/>
                  </a:lnTo>
                  <a:lnTo>
                    <a:pt x="289390" y="20693"/>
                  </a:lnTo>
                  <a:lnTo>
                    <a:pt x="345189" y="30806"/>
                  </a:lnTo>
                  <a:lnTo>
                    <a:pt x="379026" y="37651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66886" y="5022093"/>
              <a:ext cx="646231" cy="715939"/>
            </a:xfrm>
            <a:custGeom>
              <a:avLst/>
              <a:gdLst/>
              <a:ahLst/>
              <a:cxnLst/>
              <a:rect l="0" t="0" r="0" b="0"/>
              <a:pathLst>
                <a:path w="646231" h="715939">
                  <a:moveTo>
                    <a:pt x="39849" y="0"/>
                  </a:moveTo>
                  <a:lnTo>
                    <a:pt x="25195" y="62093"/>
                  </a:lnTo>
                  <a:lnTo>
                    <a:pt x="12822" y="114647"/>
                  </a:lnTo>
                  <a:lnTo>
                    <a:pt x="8444" y="163171"/>
                  </a:lnTo>
                  <a:lnTo>
                    <a:pt x="1429" y="214593"/>
                  </a:lnTo>
                  <a:lnTo>
                    <a:pt x="0" y="268044"/>
                  </a:lnTo>
                  <a:lnTo>
                    <a:pt x="7635" y="327815"/>
                  </a:lnTo>
                  <a:lnTo>
                    <a:pt x="25365" y="388808"/>
                  </a:lnTo>
                  <a:lnTo>
                    <a:pt x="52325" y="444445"/>
                  </a:lnTo>
                  <a:lnTo>
                    <a:pt x="83710" y="496806"/>
                  </a:lnTo>
                  <a:lnTo>
                    <a:pt x="123296" y="541305"/>
                  </a:lnTo>
                  <a:lnTo>
                    <a:pt x="171549" y="577237"/>
                  </a:lnTo>
                  <a:lnTo>
                    <a:pt x="222891" y="608941"/>
                  </a:lnTo>
                  <a:lnTo>
                    <a:pt x="276318" y="631332"/>
                  </a:lnTo>
                  <a:lnTo>
                    <a:pt x="334912" y="639007"/>
                  </a:lnTo>
                  <a:lnTo>
                    <a:pt x="389838" y="640111"/>
                  </a:lnTo>
                  <a:lnTo>
                    <a:pt x="443157" y="632379"/>
                  </a:lnTo>
                  <a:lnTo>
                    <a:pt x="494830" y="615791"/>
                  </a:lnTo>
                  <a:lnTo>
                    <a:pt x="551685" y="586105"/>
                  </a:lnTo>
                  <a:lnTo>
                    <a:pt x="606685" y="536494"/>
                  </a:lnTo>
                  <a:lnTo>
                    <a:pt x="635825" y="494749"/>
                  </a:lnTo>
                  <a:lnTo>
                    <a:pt x="643979" y="470232"/>
                  </a:lnTo>
                  <a:lnTo>
                    <a:pt x="646230" y="420478"/>
                  </a:lnTo>
                  <a:lnTo>
                    <a:pt x="638465" y="393939"/>
                  </a:lnTo>
                  <a:lnTo>
                    <a:pt x="620976" y="373566"/>
                  </a:lnTo>
                  <a:lnTo>
                    <a:pt x="609761" y="364857"/>
                  </a:lnTo>
                  <a:lnTo>
                    <a:pt x="575463" y="358301"/>
                  </a:lnTo>
                  <a:lnTo>
                    <a:pt x="519474" y="361186"/>
                  </a:lnTo>
                  <a:lnTo>
                    <a:pt x="486983" y="368758"/>
                  </a:lnTo>
                  <a:lnTo>
                    <a:pt x="436976" y="392751"/>
                  </a:lnTo>
                  <a:lnTo>
                    <a:pt x="374445" y="432300"/>
                  </a:lnTo>
                  <a:lnTo>
                    <a:pt x="311703" y="479496"/>
                  </a:lnTo>
                  <a:lnTo>
                    <a:pt x="262655" y="535049"/>
                  </a:lnTo>
                  <a:lnTo>
                    <a:pt x="231038" y="584092"/>
                  </a:lnTo>
                  <a:lnTo>
                    <a:pt x="198801" y="646827"/>
                  </a:lnTo>
                  <a:lnTo>
                    <a:pt x="170325" y="706058"/>
                  </a:lnTo>
                  <a:lnTo>
                    <a:pt x="166191" y="715938"/>
                  </a:lnTo>
                </a:path>
              </a:pathLst>
            </a:custGeom>
            <a:ln w="38100" cap="flat" cmpd="sng" algn="ctr">
              <a:solidFill>
                <a:srgbClr val="7FFFD4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7011979" y="5116850"/>
            <a:ext cx="126343" cy="73700"/>
          </a:xfrm>
          <a:custGeom>
            <a:avLst/>
            <a:gdLst/>
            <a:ahLst/>
            <a:cxnLst/>
            <a:rect l="0" t="0" r="0" b="0"/>
            <a:pathLst>
              <a:path w="126343" h="73700">
                <a:moveTo>
                  <a:pt x="126342" y="0"/>
                </a:moveTo>
                <a:lnTo>
                  <a:pt x="89255" y="34746"/>
                </a:lnTo>
                <a:lnTo>
                  <a:pt x="29069" y="68159"/>
                </a:lnTo>
                <a:lnTo>
                  <a:pt x="0" y="73699"/>
                </a:lnTo>
              </a:path>
            </a:pathLst>
          </a:custGeom>
          <a:ln w="38100" cap="flat" cmpd="sng" algn="ctr">
            <a:solidFill>
              <a:srgbClr val="7FFFD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761572" y="68300"/>
            <a:ext cx="1835446" cy="1317941"/>
            <a:chOff x="761572" y="68300"/>
            <a:chExt cx="1835446" cy="1317941"/>
          </a:xfrm>
        </p:grpSpPr>
        <p:pic>
          <p:nvPicPr>
            <p:cNvPr id="3" name="Picture 2" descr="NBK-4832-5b0b47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96899" y="68300"/>
              <a:ext cx="895792" cy="10312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4832-5b0c51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1572" y="1069094"/>
              <a:ext cx="1835446" cy="3171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6" name="Picture 5" descr="NBK-4832-5b0c7f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25157" y="845800"/>
            <a:ext cx="887881" cy="308813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9" name="Group 8"/>
          <p:cNvGrpSpPr/>
          <p:nvPr/>
        </p:nvGrpSpPr>
        <p:grpSpPr>
          <a:xfrm>
            <a:off x="1196126" y="1172183"/>
            <a:ext cx="2516912" cy="1285638"/>
            <a:chOff x="1196126" y="1172183"/>
            <a:chExt cx="2516912" cy="1285638"/>
          </a:xfrm>
        </p:grpSpPr>
        <p:pic>
          <p:nvPicPr>
            <p:cNvPr id="7" name="Picture 6" descr="NBK-4832-5b0c9f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96126" y="1332374"/>
              <a:ext cx="979751" cy="112544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4832-5b0ccd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93572" y="1172183"/>
              <a:ext cx="919466" cy="3193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2" name="Group 11"/>
          <p:cNvGrpSpPr/>
          <p:nvPr/>
        </p:nvGrpSpPr>
        <p:grpSpPr>
          <a:xfrm>
            <a:off x="2981482" y="45975"/>
            <a:ext cx="606108" cy="889712"/>
            <a:chOff x="2981482" y="45975"/>
            <a:chExt cx="606108" cy="889712"/>
          </a:xfrm>
        </p:grpSpPr>
        <p:pic>
          <p:nvPicPr>
            <p:cNvPr id="10" name="Picture 9" descr="NBK-4832-5b0cfc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81482" y="45975"/>
              <a:ext cx="606108" cy="6559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4832-5b0d1b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04183" y="656287"/>
              <a:ext cx="279400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5" name="Group 14"/>
          <p:cNvGrpSpPr/>
          <p:nvPr/>
        </p:nvGrpSpPr>
        <p:grpSpPr>
          <a:xfrm>
            <a:off x="4267561" y="77219"/>
            <a:ext cx="1165811" cy="948053"/>
            <a:chOff x="4267561" y="77219"/>
            <a:chExt cx="1165811" cy="948053"/>
          </a:xfrm>
        </p:grpSpPr>
        <p:pic>
          <p:nvPicPr>
            <p:cNvPr id="13" name="Picture 12" descr="NBK-4832-5b0d3b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67561" y="119333"/>
              <a:ext cx="279400" cy="8773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4832-5b0d69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37833" y="77219"/>
              <a:ext cx="795539" cy="9480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16" name="Picture 15" descr="NBK-4832-5b0d98.png"/>
          <p:cNvPicPr>
            <a:picLocks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83251" y="1035313"/>
            <a:ext cx="1982845" cy="340399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9" name="Group 18"/>
          <p:cNvGrpSpPr/>
          <p:nvPr/>
        </p:nvGrpSpPr>
        <p:grpSpPr>
          <a:xfrm>
            <a:off x="3933062" y="1260520"/>
            <a:ext cx="1969128" cy="1154159"/>
            <a:chOff x="3933062" y="1260520"/>
            <a:chExt cx="1969128" cy="1154159"/>
          </a:xfrm>
        </p:grpSpPr>
        <p:pic>
          <p:nvPicPr>
            <p:cNvPr id="17" name="Picture 16" descr="NBK-4832-5b0db7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33062" y="1357686"/>
              <a:ext cx="906526" cy="10569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4832-5b0dd7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73263" y="1260520"/>
              <a:ext cx="1128927" cy="11045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2" name="Group 21"/>
          <p:cNvGrpSpPr/>
          <p:nvPr/>
        </p:nvGrpSpPr>
        <p:grpSpPr>
          <a:xfrm>
            <a:off x="979449" y="32690"/>
            <a:ext cx="5295182" cy="3162860"/>
            <a:chOff x="979449" y="32690"/>
            <a:chExt cx="5295182" cy="3162860"/>
          </a:xfrm>
        </p:grpSpPr>
        <p:sp>
          <p:nvSpPr>
            <p:cNvPr id="20" name="Freeform 19"/>
            <p:cNvSpPr/>
            <p:nvPr/>
          </p:nvSpPr>
          <p:spPr>
            <a:xfrm>
              <a:off x="1098319" y="32690"/>
              <a:ext cx="5176312" cy="3162860"/>
            </a:xfrm>
            <a:custGeom>
              <a:avLst/>
              <a:gdLst/>
              <a:ahLst/>
              <a:cxnLst/>
              <a:rect l="0" t="0" r="0" b="0"/>
              <a:pathLst>
                <a:path w="5176312" h="3162860">
                  <a:moveTo>
                    <a:pt x="49287" y="820118"/>
                  </a:moveTo>
                  <a:lnTo>
                    <a:pt x="95068" y="875777"/>
                  </a:lnTo>
                  <a:lnTo>
                    <a:pt x="149680" y="924743"/>
                  </a:lnTo>
                  <a:lnTo>
                    <a:pt x="206570" y="968816"/>
                  </a:lnTo>
                  <a:lnTo>
                    <a:pt x="249201" y="1003648"/>
                  </a:lnTo>
                  <a:lnTo>
                    <a:pt x="285828" y="1028076"/>
                  </a:lnTo>
                  <a:lnTo>
                    <a:pt x="347122" y="1083365"/>
                  </a:lnTo>
                  <a:lnTo>
                    <a:pt x="408897" y="1138055"/>
                  </a:lnTo>
                  <a:lnTo>
                    <a:pt x="470329" y="1191836"/>
                  </a:lnTo>
                  <a:lnTo>
                    <a:pt x="531191" y="1252694"/>
                  </a:lnTo>
                  <a:lnTo>
                    <a:pt x="557061" y="1280521"/>
                  </a:lnTo>
                  <a:lnTo>
                    <a:pt x="618037" y="1336688"/>
                  </a:lnTo>
                  <a:lnTo>
                    <a:pt x="672682" y="1390911"/>
                  </a:lnTo>
                  <a:lnTo>
                    <a:pt x="733833" y="1452026"/>
                  </a:lnTo>
                  <a:lnTo>
                    <a:pt x="793708" y="1515016"/>
                  </a:lnTo>
                  <a:lnTo>
                    <a:pt x="841072" y="1566474"/>
                  </a:lnTo>
                  <a:lnTo>
                    <a:pt x="900760" y="1611219"/>
                  </a:lnTo>
                  <a:lnTo>
                    <a:pt x="962895" y="1662591"/>
                  </a:lnTo>
                  <a:lnTo>
                    <a:pt x="1018766" y="1715065"/>
                  </a:lnTo>
                  <a:lnTo>
                    <a:pt x="1071414" y="1757159"/>
                  </a:lnTo>
                  <a:lnTo>
                    <a:pt x="1126874" y="1799269"/>
                  </a:lnTo>
                  <a:lnTo>
                    <a:pt x="1181719" y="1834147"/>
                  </a:lnTo>
                  <a:lnTo>
                    <a:pt x="1243984" y="1883930"/>
                  </a:lnTo>
                  <a:lnTo>
                    <a:pt x="1306194" y="1926865"/>
                  </a:lnTo>
                  <a:lnTo>
                    <a:pt x="1367875" y="1976074"/>
                  </a:lnTo>
                  <a:lnTo>
                    <a:pt x="1430449" y="2019936"/>
                  </a:lnTo>
                  <a:lnTo>
                    <a:pt x="1487869" y="2062396"/>
                  </a:lnTo>
                  <a:lnTo>
                    <a:pt x="1544272" y="2104578"/>
                  </a:lnTo>
                  <a:lnTo>
                    <a:pt x="1600473" y="2146705"/>
                  </a:lnTo>
                  <a:lnTo>
                    <a:pt x="1663871" y="2189992"/>
                  </a:lnTo>
                  <a:lnTo>
                    <a:pt x="1722667" y="2239270"/>
                  </a:lnTo>
                  <a:lnTo>
                    <a:pt x="1784930" y="2283145"/>
                  </a:lnTo>
                  <a:lnTo>
                    <a:pt x="1846319" y="2332843"/>
                  </a:lnTo>
                  <a:lnTo>
                    <a:pt x="1895203" y="2366806"/>
                  </a:lnTo>
                  <a:lnTo>
                    <a:pt x="1957355" y="2409723"/>
                  </a:lnTo>
                  <a:lnTo>
                    <a:pt x="2008302" y="2441448"/>
                  </a:lnTo>
                  <a:lnTo>
                    <a:pt x="2057322" y="2473075"/>
                  </a:lnTo>
                  <a:lnTo>
                    <a:pt x="2104602" y="2504672"/>
                  </a:lnTo>
                  <a:lnTo>
                    <a:pt x="2155655" y="2536261"/>
                  </a:lnTo>
                  <a:lnTo>
                    <a:pt x="2207827" y="2567848"/>
                  </a:lnTo>
                  <a:lnTo>
                    <a:pt x="2257211" y="2596314"/>
                  </a:lnTo>
                  <a:lnTo>
                    <a:pt x="2304598" y="2622686"/>
                  </a:lnTo>
                  <a:lnTo>
                    <a:pt x="2355683" y="2652727"/>
                  </a:lnTo>
                  <a:lnTo>
                    <a:pt x="2407865" y="2680735"/>
                  </a:lnTo>
                  <a:lnTo>
                    <a:pt x="2460370" y="2706971"/>
                  </a:lnTo>
                  <a:lnTo>
                    <a:pt x="2512972" y="2733852"/>
                  </a:lnTo>
                  <a:lnTo>
                    <a:pt x="2565603" y="2756635"/>
                  </a:lnTo>
                  <a:lnTo>
                    <a:pt x="2618242" y="2778203"/>
                  </a:lnTo>
                  <a:lnTo>
                    <a:pt x="2670883" y="2799412"/>
                  </a:lnTo>
                  <a:lnTo>
                    <a:pt x="2723525" y="2823633"/>
                  </a:lnTo>
                  <a:lnTo>
                    <a:pt x="2779287" y="2846797"/>
                  </a:lnTo>
                  <a:lnTo>
                    <a:pt x="2837143" y="2867309"/>
                  </a:lnTo>
                  <a:lnTo>
                    <a:pt x="2894450" y="2892494"/>
                  </a:lnTo>
                  <a:lnTo>
                    <a:pt x="2955884" y="2914774"/>
                  </a:lnTo>
                  <a:lnTo>
                    <a:pt x="3018540" y="2936193"/>
                  </a:lnTo>
                  <a:lnTo>
                    <a:pt x="3078438" y="2957357"/>
                  </a:lnTo>
                  <a:lnTo>
                    <a:pt x="3136351" y="2975327"/>
                  </a:lnTo>
                  <a:lnTo>
                    <a:pt x="3197964" y="2991180"/>
                  </a:lnTo>
                  <a:lnTo>
                    <a:pt x="3260673" y="3010695"/>
                  </a:lnTo>
                  <a:lnTo>
                    <a:pt x="3323707" y="3031295"/>
                  </a:lnTo>
                  <a:lnTo>
                    <a:pt x="3366959" y="3044056"/>
                  </a:lnTo>
                  <a:lnTo>
                    <a:pt x="3413478" y="3053627"/>
                  </a:lnTo>
                  <a:lnTo>
                    <a:pt x="3458329" y="3068019"/>
                  </a:lnTo>
                  <a:lnTo>
                    <a:pt x="3501660" y="3083775"/>
                  </a:lnTo>
                  <a:lnTo>
                    <a:pt x="3544315" y="3094677"/>
                  </a:lnTo>
                  <a:lnTo>
                    <a:pt x="3589789" y="3103421"/>
                  </a:lnTo>
                  <a:lnTo>
                    <a:pt x="3636126" y="3112377"/>
                  </a:lnTo>
                  <a:lnTo>
                    <a:pt x="3680117" y="3124156"/>
                  </a:lnTo>
                  <a:lnTo>
                    <a:pt x="3723065" y="3130951"/>
                  </a:lnTo>
                  <a:lnTo>
                    <a:pt x="3766720" y="3135141"/>
                  </a:lnTo>
                  <a:lnTo>
                    <a:pt x="3813418" y="3140903"/>
                  </a:lnTo>
                  <a:lnTo>
                    <a:pt x="3858349" y="3147363"/>
                  </a:lnTo>
                  <a:lnTo>
                    <a:pt x="3901715" y="3152964"/>
                  </a:lnTo>
                  <a:lnTo>
                    <a:pt x="3944386" y="3155453"/>
                  </a:lnTo>
                  <a:lnTo>
                    <a:pt x="4007870" y="3156855"/>
                  </a:lnTo>
                  <a:lnTo>
                    <a:pt x="4065544" y="3162859"/>
                  </a:lnTo>
                  <a:lnTo>
                    <a:pt x="4119678" y="3160868"/>
                  </a:lnTo>
                  <a:lnTo>
                    <a:pt x="4178351" y="3152870"/>
                  </a:lnTo>
                  <a:lnTo>
                    <a:pt x="4229011" y="3148680"/>
                  </a:lnTo>
                  <a:lnTo>
                    <a:pt x="4279247" y="3136260"/>
                  </a:lnTo>
                  <a:lnTo>
                    <a:pt x="4336765" y="3123352"/>
                  </a:lnTo>
                  <a:lnTo>
                    <a:pt x="4387084" y="3112118"/>
                  </a:lnTo>
                  <a:lnTo>
                    <a:pt x="4437217" y="3095791"/>
                  </a:lnTo>
                  <a:lnTo>
                    <a:pt x="4489116" y="3076136"/>
                  </a:lnTo>
                  <a:lnTo>
                    <a:pt x="4541539" y="3055494"/>
                  </a:lnTo>
                  <a:lnTo>
                    <a:pt x="4603249" y="3026388"/>
                  </a:lnTo>
                  <a:lnTo>
                    <a:pt x="4660499" y="2988057"/>
                  </a:lnTo>
                  <a:lnTo>
                    <a:pt x="4716867" y="2946691"/>
                  </a:lnTo>
                  <a:lnTo>
                    <a:pt x="4773062" y="2904724"/>
                  </a:lnTo>
                  <a:lnTo>
                    <a:pt x="4829223" y="2862639"/>
                  </a:lnTo>
                  <a:lnTo>
                    <a:pt x="4885376" y="2814942"/>
                  </a:lnTo>
                  <a:lnTo>
                    <a:pt x="4933123" y="2760460"/>
                  </a:lnTo>
                  <a:lnTo>
                    <a:pt x="4976350" y="2704638"/>
                  </a:lnTo>
                  <a:lnTo>
                    <a:pt x="5018683" y="2648551"/>
                  </a:lnTo>
                  <a:lnTo>
                    <a:pt x="5053606" y="2592412"/>
                  </a:lnTo>
                  <a:lnTo>
                    <a:pt x="5089966" y="2536262"/>
                  </a:lnTo>
                  <a:lnTo>
                    <a:pt x="5120025" y="2480111"/>
                  </a:lnTo>
                  <a:lnTo>
                    <a:pt x="5141257" y="2416723"/>
                  </a:lnTo>
                  <a:lnTo>
                    <a:pt x="5160529" y="2357929"/>
                  </a:lnTo>
                  <a:lnTo>
                    <a:pt x="5170618" y="2295666"/>
                  </a:lnTo>
                  <a:lnTo>
                    <a:pt x="5174874" y="2244396"/>
                  </a:lnTo>
                  <a:lnTo>
                    <a:pt x="5176311" y="2183076"/>
                  </a:lnTo>
                  <a:lnTo>
                    <a:pt x="5173476" y="2125903"/>
                  </a:lnTo>
                  <a:lnTo>
                    <a:pt x="5161997" y="2069549"/>
                  </a:lnTo>
                  <a:lnTo>
                    <a:pt x="5144997" y="2007649"/>
                  </a:lnTo>
                  <a:lnTo>
                    <a:pt x="5131025" y="1953254"/>
                  </a:lnTo>
                  <a:lnTo>
                    <a:pt x="5102039" y="1891772"/>
                  </a:lnTo>
                  <a:lnTo>
                    <a:pt x="5078514" y="1854363"/>
                  </a:lnTo>
                  <a:lnTo>
                    <a:pt x="5036055" y="1799591"/>
                  </a:lnTo>
                  <a:lnTo>
                    <a:pt x="4976296" y="1736125"/>
                  </a:lnTo>
                  <a:lnTo>
                    <a:pt x="4918348" y="1683458"/>
                  </a:lnTo>
                  <a:lnTo>
                    <a:pt x="4861455" y="1639146"/>
                  </a:lnTo>
                  <a:lnTo>
                    <a:pt x="4801017" y="1596815"/>
                  </a:lnTo>
                  <a:lnTo>
                    <a:pt x="4739852" y="1555178"/>
                  </a:lnTo>
                  <a:lnTo>
                    <a:pt x="4685012" y="1523022"/>
                  </a:lnTo>
                  <a:lnTo>
                    <a:pt x="4629119" y="1494140"/>
                  </a:lnTo>
                  <a:lnTo>
                    <a:pt x="4573019" y="1465905"/>
                  </a:lnTo>
                  <a:lnTo>
                    <a:pt x="4515707" y="1445033"/>
                  </a:lnTo>
                  <a:lnTo>
                    <a:pt x="4452394" y="1422713"/>
                  </a:lnTo>
                  <a:lnTo>
                    <a:pt x="4394480" y="1406692"/>
                  </a:lnTo>
                  <a:lnTo>
                    <a:pt x="4346472" y="1390231"/>
                  </a:lnTo>
                  <a:lnTo>
                    <a:pt x="4295202" y="1381714"/>
                  </a:lnTo>
                  <a:lnTo>
                    <a:pt x="4242967" y="1373602"/>
                  </a:lnTo>
                  <a:lnTo>
                    <a:pt x="4190445" y="1363789"/>
                  </a:lnTo>
                  <a:lnTo>
                    <a:pt x="4137838" y="1353472"/>
                  </a:lnTo>
                  <a:lnTo>
                    <a:pt x="4085206" y="1348596"/>
                  </a:lnTo>
                  <a:lnTo>
                    <a:pt x="4032567" y="1341562"/>
                  </a:lnTo>
                  <a:lnTo>
                    <a:pt x="3979926" y="1337658"/>
                  </a:lnTo>
                  <a:lnTo>
                    <a:pt x="3921693" y="1336501"/>
                  </a:lnTo>
                  <a:lnTo>
                    <a:pt x="3865575" y="1330569"/>
                  </a:lnTo>
                  <a:lnTo>
                    <a:pt x="3811903" y="1326992"/>
                  </a:lnTo>
                  <a:lnTo>
                    <a:pt x="3758956" y="1325932"/>
                  </a:lnTo>
                  <a:lnTo>
                    <a:pt x="3700633" y="1325618"/>
                  </a:lnTo>
                  <a:lnTo>
                    <a:pt x="3644489" y="1325525"/>
                  </a:lnTo>
                  <a:lnTo>
                    <a:pt x="3585219" y="1331087"/>
                  </a:lnTo>
                  <a:lnTo>
                    <a:pt x="3523204" y="1334554"/>
                  </a:lnTo>
                  <a:lnTo>
                    <a:pt x="3465965" y="1335582"/>
                  </a:lnTo>
                  <a:lnTo>
                    <a:pt x="3406371" y="1335886"/>
                  </a:lnTo>
                  <a:lnTo>
                    <a:pt x="3349849" y="1330387"/>
                  </a:lnTo>
                  <a:lnTo>
                    <a:pt x="3296057" y="1326938"/>
                  </a:lnTo>
                  <a:lnTo>
                    <a:pt x="3243074" y="1325916"/>
                  </a:lnTo>
                  <a:lnTo>
                    <a:pt x="3180005" y="1324401"/>
                  </a:lnTo>
                  <a:lnTo>
                    <a:pt x="3129660" y="1318275"/>
                  </a:lnTo>
                  <a:lnTo>
                    <a:pt x="3077698" y="1314770"/>
                  </a:lnTo>
                  <a:lnTo>
                    <a:pt x="3025257" y="1308013"/>
                  </a:lnTo>
                  <a:lnTo>
                    <a:pt x="2973844" y="1304321"/>
                  </a:lnTo>
                  <a:lnTo>
                    <a:pt x="2910838" y="1293186"/>
                  </a:lnTo>
                  <a:lnTo>
                    <a:pt x="2848003" y="1285310"/>
                  </a:lnTo>
                  <a:lnTo>
                    <a:pt x="2789361" y="1275349"/>
                  </a:lnTo>
                  <a:lnTo>
                    <a:pt x="2740952" y="1265527"/>
                  </a:lnTo>
                  <a:lnTo>
                    <a:pt x="2682081" y="1254847"/>
                  </a:lnTo>
                  <a:lnTo>
                    <a:pt x="2619802" y="1246802"/>
                  </a:lnTo>
                  <a:lnTo>
                    <a:pt x="2559580" y="1226712"/>
                  </a:lnTo>
                  <a:lnTo>
                    <a:pt x="2502625" y="1210265"/>
                  </a:lnTo>
                  <a:lnTo>
                    <a:pt x="2446314" y="1190162"/>
                  </a:lnTo>
                  <a:lnTo>
                    <a:pt x="2390130" y="1164831"/>
                  </a:lnTo>
                  <a:lnTo>
                    <a:pt x="2333972" y="1144230"/>
                  </a:lnTo>
                  <a:lnTo>
                    <a:pt x="2271017" y="1111107"/>
                  </a:lnTo>
                  <a:lnTo>
                    <a:pt x="2217507" y="1083271"/>
                  </a:lnTo>
                  <a:lnTo>
                    <a:pt x="2161877" y="1055243"/>
                  </a:lnTo>
                  <a:lnTo>
                    <a:pt x="2105828" y="1033242"/>
                  </a:lnTo>
                  <a:lnTo>
                    <a:pt x="2052816" y="1000647"/>
                  </a:lnTo>
                  <a:lnTo>
                    <a:pt x="2002614" y="971331"/>
                  </a:lnTo>
                  <a:lnTo>
                    <a:pt x="1948807" y="935775"/>
                  </a:lnTo>
                  <a:lnTo>
                    <a:pt x="1892352" y="897768"/>
                  </a:lnTo>
                  <a:lnTo>
                    <a:pt x="1830874" y="850837"/>
                  </a:lnTo>
                  <a:lnTo>
                    <a:pt x="1776259" y="806182"/>
                  </a:lnTo>
                  <a:lnTo>
                    <a:pt x="1723357" y="750909"/>
                  </a:lnTo>
                  <a:lnTo>
                    <a:pt x="1670681" y="694367"/>
                  </a:lnTo>
                  <a:lnTo>
                    <a:pt x="1625269" y="640041"/>
                  </a:lnTo>
                  <a:lnTo>
                    <a:pt x="1581075" y="579436"/>
                  </a:lnTo>
                  <a:lnTo>
                    <a:pt x="1533097" y="525514"/>
                  </a:lnTo>
                  <a:lnTo>
                    <a:pt x="1478905" y="462166"/>
                  </a:lnTo>
                  <a:lnTo>
                    <a:pt x="1426127" y="398979"/>
                  </a:lnTo>
                  <a:lnTo>
                    <a:pt x="1365139" y="335807"/>
                  </a:lnTo>
                  <a:lnTo>
                    <a:pt x="1305279" y="275755"/>
                  </a:lnTo>
                  <a:lnTo>
                    <a:pt x="1245764" y="222463"/>
                  </a:lnTo>
                  <a:lnTo>
                    <a:pt x="1187254" y="185224"/>
                  </a:lnTo>
                  <a:lnTo>
                    <a:pt x="1128250" y="149846"/>
                  </a:lnTo>
                  <a:lnTo>
                    <a:pt x="1068097" y="114714"/>
                  </a:lnTo>
                  <a:lnTo>
                    <a:pt x="1007274" y="80784"/>
                  </a:lnTo>
                  <a:lnTo>
                    <a:pt x="954023" y="62990"/>
                  </a:lnTo>
                  <a:lnTo>
                    <a:pt x="898444" y="42621"/>
                  </a:lnTo>
                  <a:lnTo>
                    <a:pt x="842406" y="24473"/>
                  </a:lnTo>
                  <a:lnTo>
                    <a:pt x="786276" y="12743"/>
                  </a:lnTo>
                  <a:lnTo>
                    <a:pt x="730129" y="4490"/>
                  </a:lnTo>
                  <a:lnTo>
                    <a:pt x="673977" y="0"/>
                  </a:lnTo>
                  <a:lnTo>
                    <a:pt x="614706" y="2233"/>
                  </a:lnTo>
                  <a:lnTo>
                    <a:pt x="552609" y="13592"/>
                  </a:lnTo>
                  <a:lnTo>
                    <a:pt x="503876" y="18068"/>
                  </a:lnTo>
                  <a:lnTo>
                    <a:pt x="443412" y="36391"/>
                  </a:lnTo>
                  <a:lnTo>
                    <a:pt x="386408" y="62540"/>
                  </a:lnTo>
                  <a:lnTo>
                    <a:pt x="330088" y="90236"/>
                  </a:lnTo>
                  <a:lnTo>
                    <a:pt x="268195" y="128369"/>
                  </a:lnTo>
                  <a:lnTo>
                    <a:pt x="208312" y="179462"/>
                  </a:lnTo>
                  <a:lnTo>
                    <a:pt x="154716" y="239641"/>
                  </a:lnTo>
                  <a:lnTo>
                    <a:pt x="113656" y="292461"/>
                  </a:lnTo>
                  <a:lnTo>
                    <a:pt x="78683" y="354888"/>
                  </a:lnTo>
                  <a:lnTo>
                    <a:pt x="54877" y="398392"/>
                  </a:lnTo>
                  <a:lnTo>
                    <a:pt x="30764" y="460603"/>
                  </a:lnTo>
                  <a:lnTo>
                    <a:pt x="11876" y="513576"/>
                  </a:lnTo>
                  <a:lnTo>
                    <a:pt x="0" y="567887"/>
                  </a:lnTo>
                  <a:lnTo>
                    <a:pt x="758" y="615921"/>
                  </a:lnTo>
                  <a:lnTo>
                    <a:pt x="11495" y="678267"/>
                  </a:lnTo>
                  <a:lnTo>
                    <a:pt x="32630" y="718946"/>
                  </a:lnTo>
                  <a:lnTo>
                    <a:pt x="86665" y="782373"/>
                  </a:lnTo>
                  <a:lnTo>
                    <a:pt x="144043" y="830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979449" y="84528"/>
              <a:ext cx="4796810" cy="2808123"/>
            </a:xfrm>
            <a:custGeom>
              <a:avLst/>
              <a:gdLst/>
              <a:ahLst/>
              <a:cxnLst/>
              <a:rect l="0" t="0" r="0" b="0"/>
              <a:pathLst>
                <a:path w="4796810" h="2808123">
                  <a:moveTo>
                    <a:pt x="1105193" y="999907"/>
                  </a:moveTo>
                  <a:lnTo>
                    <a:pt x="1062501" y="1025932"/>
                  </a:lnTo>
                  <a:lnTo>
                    <a:pt x="999857" y="1073118"/>
                  </a:lnTo>
                  <a:lnTo>
                    <a:pt x="940023" y="1109807"/>
                  </a:lnTo>
                  <a:lnTo>
                    <a:pt x="878938" y="1158442"/>
                  </a:lnTo>
                  <a:lnTo>
                    <a:pt x="824108" y="1201238"/>
                  </a:lnTo>
                  <a:lnTo>
                    <a:pt x="768217" y="1250419"/>
                  </a:lnTo>
                  <a:lnTo>
                    <a:pt x="712117" y="1299865"/>
                  </a:lnTo>
                  <a:lnTo>
                    <a:pt x="654805" y="1354692"/>
                  </a:lnTo>
                  <a:lnTo>
                    <a:pt x="605457" y="1396577"/>
                  </a:lnTo>
                  <a:lnTo>
                    <a:pt x="554961" y="1438623"/>
                  </a:lnTo>
                  <a:lnTo>
                    <a:pt x="492264" y="1497871"/>
                  </a:lnTo>
                  <a:lnTo>
                    <a:pt x="444343" y="1548315"/>
                  </a:lnTo>
                  <a:lnTo>
                    <a:pt x="397389" y="1600305"/>
                  </a:lnTo>
                  <a:lnTo>
                    <a:pt x="346432" y="1652755"/>
                  </a:lnTo>
                  <a:lnTo>
                    <a:pt x="297408" y="1705340"/>
                  </a:lnTo>
                  <a:lnTo>
                    <a:pt x="256366" y="1761085"/>
                  </a:lnTo>
                  <a:lnTo>
                    <a:pt x="218859" y="1818936"/>
                  </a:lnTo>
                  <a:lnTo>
                    <a:pt x="181230" y="1876242"/>
                  </a:lnTo>
                  <a:lnTo>
                    <a:pt x="147854" y="1937675"/>
                  </a:lnTo>
                  <a:lnTo>
                    <a:pt x="118857" y="1997211"/>
                  </a:lnTo>
                  <a:lnTo>
                    <a:pt x="92328" y="2055016"/>
                  </a:lnTo>
                  <a:lnTo>
                    <a:pt x="65360" y="2116597"/>
                  </a:lnTo>
                  <a:lnTo>
                    <a:pt x="42552" y="2176177"/>
                  </a:lnTo>
                  <a:lnTo>
                    <a:pt x="24096" y="2233995"/>
                  </a:lnTo>
                  <a:lnTo>
                    <a:pt x="11218" y="2295580"/>
                  </a:lnTo>
                  <a:lnTo>
                    <a:pt x="3113" y="2355161"/>
                  </a:lnTo>
                  <a:lnTo>
                    <a:pt x="712" y="2409860"/>
                  </a:lnTo>
                  <a:lnTo>
                    <a:pt x="0" y="2463112"/>
                  </a:lnTo>
                  <a:lnTo>
                    <a:pt x="2174" y="2497179"/>
                  </a:lnTo>
                  <a:lnTo>
                    <a:pt x="19513" y="2560297"/>
                  </a:lnTo>
                  <a:lnTo>
                    <a:pt x="29563" y="2591845"/>
                  </a:lnTo>
                  <a:lnTo>
                    <a:pt x="68971" y="2651776"/>
                  </a:lnTo>
                  <a:lnTo>
                    <a:pt x="116317" y="2702258"/>
                  </a:lnTo>
                  <a:lnTo>
                    <a:pt x="176668" y="2740188"/>
                  </a:lnTo>
                  <a:lnTo>
                    <a:pt x="234742" y="2765490"/>
                  </a:lnTo>
                  <a:lnTo>
                    <a:pt x="284982" y="2781393"/>
                  </a:lnTo>
                  <a:lnTo>
                    <a:pt x="340032" y="2794684"/>
                  </a:lnTo>
                  <a:lnTo>
                    <a:pt x="400797" y="2801741"/>
                  </a:lnTo>
                  <a:lnTo>
                    <a:pt x="463255" y="2808122"/>
                  </a:lnTo>
                  <a:lnTo>
                    <a:pt x="526215" y="2806893"/>
                  </a:lnTo>
                  <a:lnTo>
                    <a:pt x="569449" y="2802049"/>
                  </a:lnTo>
                  <a:lnTo>
                    <a:pt x="615960" y="2795997"/>
                  </a:lnTo>
                  <a:lnTo>
                    <a:pt x="660809" y="2789408"/>
                  </a:lnTo>
                  <a:lnTo>
                    <a:pt x="705308" y="2782580"/>
                  </a:lnTo>
                  <a:lnTo>
                    <a:pt x="752381" y="2775646"/>
                  </a:lnTo>
                  <a:lnTo>
                    <a:pt x="800599" y="2765545"/>
                  </a:lnTo>
                  <a:lnTo>
                    <a:pt x="850495" y="2752087"/>
                  </a:lnTo>
                  <a:lnTo>
                    <a:pt x="903866" y="2734407"/>
                  </a:lnTo>
                  <a:lnTo>
                    <a:pt x="955663" y="2717971"/>
                  </a:lnTo>
                  <a:lnTo>
                    <a:pt x="1007150" y="2702867"/>
                  </a:lnTo>
                  <a:lnTo>
                    <a:pt x="1061228" y="2688355"/>
                  </a:lnTo>
                  <a:lnTo>
                    <a:pt x="1116459" y="2670987"/>
                  </a:lnTo>
                  <a:lnTo>
                    <a:pt x="1172201" y="2650400"/>
                  </a:lnTo>
                  <a:lnTo>
                    <a:pt x="1228171" y="2625652"/>
                  </a:lnTo>
                  <a:lnTo>
                    <a:pt x="1284242" y="2602175"/>
                  </a:lnTo>
                  <a:lnTo>
                    <a:pt x="1340358" y="2578872"/>
                  </a:lnTo>
                  <a:lnTo>
                    <a:pt x="1396494" y="2552917"/>
                  </a:lnTo>
                  <a:lnTo>
                    <a:pt x="1455759" y="2528904"/>
                  </a:lnTo>
                  <a:lnTo>
                    <a:pt x="1516024" y="2504193"/>
                  </a:lnTo>
                  <a:lnTo>
                    <a:pt x="1574004" y="2473714"/>
                  </a:lnTo>
                  <a:lnTo>
                    <a:pt x="1630968" y="2443789"/>
                  </a:lnTo>
                  <a:lnTo>
                    <a:pt x="1687481" y="2414892"/>
                  </a:lnTo>
                  <a:lnTo>
                    <a:pt x="1743794" y="2386451"/>
                  </a:lnTo>
                  <a:lnTo>
                    <a:pt x="1800017" y="2358213"/>
                  </a:lnTo>
                  <a:lnTo>
                    <a:pt x="1855031" y="2330065"/>
                  </a:lnTo>
                  <a:lnTo>
                    <a:pt x="1906777" y="2301957"/>
                  </a:lnTo>
                  <a:lnTo>
                    <a:pt x="1960192" y="2270747"/>
                  </a:lnTo>
                  <a:lnTo>
                    <a:pt x="2013957" y="2238549"/>
                  </a:lnTo>
                  <a:lnTo>
                    <a:pt x="2065149" y="2208640"/>
                  </a:lnTo>
                  <a:lnTo>
                    <a:pt x="2115197" y="2176630"/>
                  </a:lnTo>
                  <a:lnTo>
                    <a:pt x="2163567" y="2144076"/>
                  </a:lnTo>
                  <a:lnTo>
                    <a:pt x="2208461" y="2114010"/>
                  </a:lnTo>
                  <a:lnTo>
                    <a:pt x="2254930" y="2081930"/>
                  </a:lnTo>
                  <a:lnTo>
                    <a:pt x="2302879" y="2048175"/>
                  </a:lnTo>
                  <a:lnTo>
                    <a:pt x="2351486" y="2013676"/>
                  </a:lnTo>
                  <a:lnTo>
                    <a:pt x="2400386" y="1978846"/>
                  </a:lnTo>
                  <a:lnTo>
                    <a:pt x="2448245" y="1943868"/>
                  </a:lnTo>
                  <a:lnTo>
                    <a:pt x="2492912" y="1908825"/>
                  </a:lnTo>
                  <a:lnTo>
                    <a:pt x="2539280" y="1873754"/>
                  </a:lnTo>
                  <a:lnTo>
                    <a:pt x="2586015" y="1838669"/>
                  </a:lnTo>
                  <a:lnTo>
                    <a:pt x="2630182" y="1803578"/>
                  </a:lnTo>
                  <a:lnTo>
                    <a:pt x="2673209" y="1771605"/>
                  </a:lnTo>
                  <a:lnTo>
                    <a:pt x="2715729" y="1740627"/>
                  </a:lnTo>
                  <a:lnTo>
                    <a:pt x="2779128" y="1690302"/>
                  </a:lnTo>
                  <a:lnTo>
                    <a:pt x="2842367" y="1639516"/>
                  </a:lnTo>
                  <a:lnTo>
                    <a:pt x="2884496" y="1609001"/>
                  </a:lnTo>
                  <a:lnTo>
                    <a:pt x="2929737" y="1576722"/>
                  </a:lnTo>
                  <a:lnTo>
                    <a:pt x="2975970" y="1542878"/>
                  </a:lnTo>
                  <a:lnTo>
                    <a:pt x="3019915" y="1508339"/>
                  </a:lnTo>
                  <a:lnTo>
                    <a:pt x="3065962" y="1476611"/>
                  </a:lnTo>
                  <a:lnTo>
                    <a:pt x="3113724" y="1445742"/>
                  </a:lnTo>
                  <a:lnTo>
                    <a:pt x="3162247" y="1412525"/>
                  </a:lnTo>
                  <a:lnTo>
                    <a:pt x="3214229" y="1381384"/>
                  </a:lnTo>
                  <a:lnTo>
                    <a:pt x="3267358" y="1351946"/>
                  </a:lnTo>
                  <a:lnTo>
                    <a:pt x="3318266" y="1323265"/>
                  </a:lnTo>
                  <a:lnTo>
                    <a:pt x="3371308" y="1294920"/>
                  </a:lnTo>
                  <a:lnTo>
                    <a:pt x="3426078" y="1267894"/>
                  </a:lnTo>
                  <a:lnTo>
                    <a:pt x="3481616" y="1244184"/>
                  </a:lnTo>
                  <a:lnTo>
                    <a:pt x="3537495" y="1218829"/>
                  </a:lnTo>
                  <a:lnTo>
                    <a:pt x="3593525" y="1191962"/>
                  </a:lnTo>
                  <a:lnTo>
                    <a:pt x="3649623" y="1164423"/>
                  </a:lnTo>
                  <a:lnTo>
                    <a:pt x="3705751" y="1139706"/>
                  </a:lnTo>
                  <a:lnTo>
                    <a:pt x="3761892" y="1115852"/>
                  </a:lnTo>
                  <a:lnTo>
                    <a:pt x="3818040" y="1089653"/>
                  </a:lnTo>
                  <a:lnTo>
                    <a:pt x="3871070" y="1065530"/>
                  </a:lnTo>
                  <a:lnTo>
                    <a:pt x="3923105" y="1043111"/>
                  </a:lnTo>
                  <a:lnTo>
                    <a:pt x="3977427" y="1021448"/>
                  </a:lnTo>
                  <a:lnTo>
                    <a:pt x="4029646" y="997002"/>
                  </a:lnTo>
                  <a:lnTo>
                    <a:pt x="4080151" y="971710"/>
                  </a:lnTo>
                  <a:lnTo>
                    <a:pt x="4129894" y="948770"/>
                  </a:lnTo>
                  <a:lnTo>
                    <a:pt x="4176178" y="926877"/>
                  </a:lnTo>
                  <a:lnTo>
                    <a:pt x="4221315" y="904278"/>
                  </a:lnTo>
                  <a:lnTo>
                    <a:pt x="4268672" y="878636"/>
                  </a:lnTo>
                  <a:lnTo>
                    <a:pt x="4313897" y="854762"/>
                  </a:lnTo>
                  <a:lnTo>
                    <a:pt x="4357393" y="831283"/>
                  </a:lnTo>
                  <a:lnTo>
                    <a:pt x="4420172" y="791757"/>
                  </a:lnTo>
                  <a:lnTo>
                    <a:pt x="4475169" y="750409"/>
                  </a:lnTo>
                  <a:lnTo>
                    <a:pt x="4522789" y="709692"/>
                  </a:lnTo>
                  <a:lnTo>
                    <a:pt x="4572254" y="673712"/>
                  </a:lnTo>
                  <a:lnTo>
                    <a:pt x="4631482" y="620225"/>
                  </a:lnTo>
                  <a:lnTo>
                    <a:pt x="4688243" y="564599"/>
                  </a:lnTo>
                  <a:lnTo>
                    <a:pt x="4728873" y="514617"/>
                  </a:lnTo>
                  <a:lnTo>
                    <a:pt x="4763242" y="453965"/>
                  </a:lnTo>
                  <a:lnTo>
                    <a:pt x="4787578" y="396577"/>
                  </a:lnTo>
                  <a:lnTo>
                    <a:pt x="4796809" y="337481"/>
                  </a:lnTo>
                  <a:lnTo>
                    <a:pt x="4795849" y="294884"/>
                  </a:lnTo>
                  <a:lnTo>
                    <a:pt x="4788731" y="237680"/>
                  </a:lnTo>
                  <a:lnTo>
                    <a:pt x="4780170" y="207244"/>
                  </a:lnTo>
                  <a:lnTo>
                    <a:pt x="4746079" y="159109"/>
                  </a:lnTo>
                  <a:lnTo>
                    <a:pt x="4685576" y="105180"/>
                  </a:lnTo>
                  <a:lnTo>
                    <a:pt x="4637385" y="74627"/>
                  </a:lnTo>
                  <a:lnTo>
                    <a:pt x="4583721" y="50236"/>
                  </a:lnTo>
                  <a:lnTo>
                    <a:pt x="4540096" y="35418"/>
                  </a:lnTo>
                  <a:lnTo>
                    <a:pt x="4496531" y="24153"/>
                  </a:lnTo>
                  <a:lnTo>
                    <a:pt x="4451432" y="15247"/>
                  </a:lnTo>
                  <a:lnTo>
                    <a:pt x="4400193" y="7389"/>
                  </a:lnTo>
                  <a:lnTo>
                    <a:pt x="4349343" y="3117"/>
                  </a:lnTo>
                  <a:lnTo>
                    <a:pt x="4298278" y="1218"/>
                  </a:lnTo>
                  <a:lnTo>
                    <a:pt x="4244386" y="375"/>
                  </a:lnTo>
                  <a:lnTo>
                    <a:pt x="4189239" y="0"/>
                  </a:lnTo>
                  <a:lnTo>
                    <a:pt x="4133534" y="1003"/>
                  </a:lnTo>
                  <a:lnTo>
                    <a:pt x="4077580" y="5348"/>
                  </a:lnTo>
                  <a:lnTo>
                    <a:pt x="4018397" y="14298"/>
                  </a:lnTo>
                  <a:lnTo>
                    <a:pt x="3958168" y="24905"/>
                  </a:lnTo>
                  <a:lnTo>
                    <a:pt x="3900204" y="33519"/>
                  </a:lnTo>
                  <a:lnTo>
                    <a:pt x="3840128" y="47486"/>
                  </a:lnTo>
                  <a:lnTo>
                    <a:pt x="3779501" y="64222"/>
                  </a:lnTo>
                  <a:lnTo>
                    <a:pt x="3721361" y="79459"/>
                  </a:lnTo>
                  <a:lnTo>
                    <a:pt x="3667444" y="97149"/>
                  </a:lnTo>
                  <a:lnTo>
                    <a:pt x="3616185" y="116710"/>
                  </a:lnTo>
                  <a:lnTo>
                    <a:pt x="3566108" y="137102"/>
                  </a:lnTo>
                  <a:lnTo>
                    <a:pt x="3516555" y="160983"/>
                  </a:lnTo>
                  <a:lnTo>
                    <a:pt x="3468405" y="186025"/>
                  </a:lnTo>
                  <a:lnTo>
                    <a:pt x="3423609" y="208853"/>
                  </a:lnTo>
                  <a:lnTo>
                    <a:pt x="3380302" y="233816"/>
                  </a:lnTo>
                  <a:lnTo>
                    <a:pt x="3337658" y="260509"/>
                  </a:lnTo>
                  <a:lnTo>
                    <a:pt x="3274189" y="303014"/>
                  </a:lnTo>
                  <a:lnTo>
                    <a:pt x="3210930" y="352133"/>
                  </a:lnTo>
                  <a:lnTo>
                    <a:pt x="3147733" y="403732"/>
                  </a:lnTo>
                  <a:lnTo>
                    <a:pt x="3084554" y="457234"/>
                  </a:lnTo>
                  <a:lnTo>
                    <a:pt x="3022550" y="517021"/>
                  </a:lnTo>
                  <a:lnTo>
                    <a:pt x="2965445" y="579189"/>
                  </a:lnTo>
                  <a:lnTo>
                    <a:pt x="2905761" y="642063"/>
                  </a:lnTo>
                  <a:lnTo>
                    <a:pt x="2850512" y="705146"/>
                  </a:lnTo>
                  <a:lnTo>
                    <a:pt x="2797097" y="768291"/>
                  </a:lnTo>
                  <a:lnTo>
                    <a:pt x="2761821" y="810399"/>
                  </a:lnTo>
                  <a:lnTo>
                    <a:pt x="2726646" y="855630"/>
                  </a:lnTo>
                  <a:lnTo>
                    <a:pt x="2692685" y="904198"/>
                  </a:lnTo>
                  <a:lnTo>
                    <a:pt x="2661994" y="956980"/>
                  </a:lnTo>
                  <a:lnTo>
                    <a:pt x="2629636" y="1008514"/>
                  </a:lnTo>
                  <a:lnTo>
                    <a:pt x="2595757" y="1059884"/>
                  </a:lnTo>
                  <a:lnTo>
                    <a:pt x="2561203" y="1113911"/>
                  </a:lnTo>
                  <a:lnTo>
                    <a:pt x="2526348" y="1169118"/>
                  </a:lnTo>
                  <a:lnTo>
                    <a:pt x="2490190" y="1226020"/>
                  </a:lnTo>
                  <a:lnTo>
                    <a:pt x="2450723" y="1286405"/>
                  </a:lnTo>
                  <a:lnTo>
                    <a:pt x="2416025" y="1348338"/>
                  </a:lnTo>
                  <a:lnTo>
                    <a:pt x="2385006" y="1407449"/>
                  </a:lnTo>
                  <a:lnTo>
                    <a:pt x="2355621" y="1457117"/>
                  </a:lnTo>
                  <a:lnTo>
                    <a:pt x="2323949" y="1513363"/>
                  </a:lnTo>
                  <a:lnTo>
                    <a:pt x="2305442" y="15473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968621" y="43212"/>
            <a:ext cx="4879500" cy="3062188"/>
          </a:xfrm>
          <a:custGeom>
            <a:avLst/>
            <a:gdLst/>
            <a:ahLst/>
            <a:cxnLst/>
            <a:rect l="0" t="0" r="0" b="0"/>
            <a:pathLst>
              <a:path w="4879500" h="3062188">
                <a:moveTo>
                  <a:pt x="2747938" y="1009637"/>
                </a:moveTo>
                <a:lnTo>
                  <a:pt x="2685845" y="1015226"/>
                </a:lnTo>
                <a:lnTo>
                  <a:pt x="2628395" y="1027596"/>
                </a:lnTo>
                <a:lnTo>
                  <a:pt x="2569849" y="1044786"/>
                </a:lnTo>
                <a:lnTo>
                  <a:pt x="2513310" y="1065406"/>
                </a:lnTo>
                <a:lnTo>
                  <a:pt x="2459567" y="1085384"/>
                </a:lnTo>
                <a:lnTo>
                  <a:pt x="2396654" y="1100595"/>
                </a:lnTo>
                <a:lnTo>
                  <a:pt x="2334834" y="1117985"/>
                </a:lnTo>
                <a:lnTo>
                  <a:pt x="2283946" y="1133767"/>
                </a:lnTo>
                <a:lnTo>
                  <a:pt x="2231823" y="1148972"/>
                </a:lnTo>
                <a:lnTo>
                  <a:pt x="2179334" y="1165175"/>
                </a:lnTo>
                <a:lnTo>
                  <a:pt x="2126738" y="1180505"/>
                </a:lnTo>
                <a:lnTo>
                  <a:pt x="2074109" y="1196745"/>
                </a:lnTo>
                <a:lnTo>
                  <a:pt x="2021470" y="1208966"/>
                </a:lnTo>
                <a:lnTo>
                  <a:pt x="1968829" y="1223116"/>
                </a:lnTo>
                <a:lnTo>
                  <a:pt x="1916187" y="1235887"/>
                </a:lnTo>
                <a:lnTo>
                  <a:pt x="1863544" y="1245910"/>
                </a:lnTo>
                <a:lnTo>
                  <a:pt x="1810902" y="1260578"/>
                </a:lnTo>
                <a:lnTo>
                  <a:pt x="1758259" y="1272333"/>
                </a:lnTo>
                <a:lnTo>
                  <a:pt x="1705617" y="1283225"/>
                </a:lnTo>
                <a:lnTo>
                  <a:pt x="1652975" y="1293861"/>
                </a:lnTo>
                <a:lnTo>
                  <a:pt x="1600332" y="1304422"/>
                </a:lnTo>
                <a:lnTo>
                  <a:pt x="1547689" y="1311840"/>
                </a:lnTo>
                <a:lnTo>
                  <a:pt x="1495047" y="1317158"/>
                </a:lnTo>
                <a:lnTo>
                  <a:pt x="1445524" y="1326142"/>
                </a:lnTo>
                <a:lnTo>
                  <a:pt x="1398095" y="1339333"/>
                </a:lnTo>
                <a:lnTo>
                  <a:pt x="1346998" y="1354940"/>
                </a:lnTo>
                <a:lnTo>
                  <a:pt x="1294813" y="1366973"/>
                </a:lnTo>
                <a:lnTo>
                  <a:pt x="1245426" y="1377947"/>
                </a:lnTo>
                <a:lnTo>
                  <a:pt x="1198037" y="1391727"/>
                </a:lnTo>
                <a:lnTo>
                  <a:pt x="1135211" y="1411755"/>
                </a:lnTo>
                <a:lnTo>
                  <a:pt x="1077741" y="1428146"/>
                </a:lnTo>
                <a:lnTo>
                  <a:pt x="1021329" y="1452701"/>
                </a:lnTo>
                <a:lnTo>
                  <a:pt x="965125" y="1474492"/>
                </a:lnTo>
                <a:lnTo>
                  <a:pt x="903257" y="1502030"/>
                </a:lnTo>
                <a:lnTo>
                  <a:pt x="848866" y="1518032"/>
                </a:lnTo>
                <a:lnTo>
                  <a:pt x="788752" y="1548594"/>
                </a:lnTo>
                <a:lnTo>
                  <a:pt x="726389" y="1571025"/>
                </a:lnTo>
                <a:lnTo>
                  <a:pt x="689269" y="1576057"/>
                </a:lnTo>
                <a:lnTo>
                  <a:pt x="681781" y="1572084"/>
                </a:lnTo>
                <a:lnTo>
                  <a:pt x="677959" y="1564756"/>
                </a:lnTo>
                <a:lnTo>
                  <a:pt x="676581" y="1555191"/>
                </a:lnTo>
                <a:lnTo>
                  <a:pt x="681288" y="1538325"/>
                </a:lnTo>
                <a:lnTo>
                  <a:pt x="685819" y="1530552"/>
                </a:lnTo>
                <a:lnTo>
                  <a:pt x="741524" y="1487062"/>
                </a:lnTo>
                <a:lnTo>
                  <a:pt x="803724" y="1448527"/>
                </a:lnTo>
                <a:lnTo>
                  <a:pt x="863650" y="1416848"/>
                </a:lnTo>
                <a:lnTo>
                  <a:pt x="921610" y="1390570"/>
                </a:lnTo>
                <a:lnTo>
                  <a:pt x="981625" y="1359986"/>
                </a:lnTo>
                <a:lnTo>
                  <a:pt x="1035791" y="1338025"/>
                </a:lnTo>
                <a:lnTo>
                  <a:pt x="1091551" y="1318393"/>
                </a:lnTo>
                <a:lnTo>
                  <a:pt x="1150745" y="1296317"/>
                </a:lnTo>
                <a:lnTo>
                  <a:pt x="1212827" y="1280345"/>
                </a:lnTo>
                <a:lnTo>
                  <a:pt x="1261558" y="1263892"/>
                </a:lnTo>
                <a:lnTo>
                  <a:pt x="1323190" y="1244607"/>
                </a:lnTo>
                <a:lnTo>
                  <a:pt x="1374456" y="1227307"/>
                </a:lnTo>
                <a:lnTo>
                  <a:pt x="1432410" y="1213082"/>
                </a:lnTo>
                <a:lnTo>
                  <a:pt x="1487146" y="1195739"/>
                </a:lnTo>
                <a:lnTo>
                  <a:pt x="1540409" y="1181502"/>
                </a:lnTo>
                <a:lnTo>
                  <a:pt x="1594405" y="1164155"/>
                </a:lnTo>
                <a:lnTo>
                  <a:pt x="1653168" y="1149917"/>
                </a:lnTo>
                <a:lnTo>
                  <a:pt x="1709314" y="1131400"/>
                </a:lnTo>
                <a:lnTo>
                  <a:pt x="1769883" y="1112266"/>
                </a:lnTo>
                <a:lnTo>
                  <a:pt x="1832284" y="1097498"/>
                </a:lnTo>
                <a:lnTo>
                  <a:pt x="1894056" y="1078824"/>
                </a:lnTo>
                <a:lnTo>
                  <a:pt x="1951094" y="1059643"/>
                </a:lnTo>
                <a:lnTo>
                  <a:pt x="2010758" y="1044861"/>
                </a:lnTo>
                <a:lnTo>
                  <a:pt x="2067170" y="1026183"/>
                </a:lnTo>
                <a:lnTo>
                  <a:pt x="2126649" y="1007001"/>
                </a:lnTo>
                <a:lnTo>
                  <a:pt x="2181837" y="992218"/>
                </a:lnTo>
                <a:lnTo>
                  <a:pt x="2235234" y="973541"/>
                </a:lnTo>
                <a:lnTo>
                  <a:pt x="2288099" y="954358"/>
                </a:lnTo>
                <a:lnTo>
                  <a:pt x="2340809" y="939576"/>
                </a:lnTo>
                <a:lnTo>
                  <a:pt x="2392301" y="920898"/>
                </a:lnTo>
                <a:lnTo>
                  <a:pt x="2455334" y="893626"/>
                </a:lnTo>
                <a:lnTo>
                  <a:pt x="2518174" y="871298"/>
                </a:lnTo>
                <a:lnTo>
                  <a:pt x="2576818" y="847217"/>
                </a:lnTo>
                <a:lnTo>
                  <a:pt x="2637274" y="819930"/>
                </a:lnTo>
                <a:lnTo>
                  <a:pt x="2689294" y="792010"/>
                </a:lnTo>
                <a:lnTo>
                  <a:pt x="2747148" y="762162"/>
                </a:lnTo>
                <a:lnTo>
                  <a:pt x="2800477" y="722544"/>
                </a:lnTo>
                <a:lnTo>
                  <a:pt x="2863743" y="678635"/>
                </a:lnTo>
                <a:lnTo>
                  <a:pt x="2926922" y="628083"/>
                </a:lnTo>
                <a:lnTo>
                  <a:pt x="2988924" y="583904"/>
                </a:lnTo>
                <a:lnTo>
                  <a:pt x="3050796" y="525982"/>
                </a:lnTo>
                <a:lnTo>
                  <a:pt x="3111318" y="467167"/>
                </a:lnTo>
                <a:lnTo>
                  <a:pt x="3170370" y="405897"/>
                </a:lnTo>
                <a:lnTo>
                  <a:pt x="3231193" y="353260"/>
                </a:lnTo>
                <a:lnTo>
                  <a:pt x="3269171" y="317163"/>
                </a:lnTo>
                <a:lnTo>
                  <a:pt x="3326322" y="272743"/>
                </a:lnTo>
                <a:lnTo>
                  <a:pt x="3379558" y="234513"/>
                </a:lnTo>
                <a:lnTo>
                  <a:pt x="3442811" y="182901"/>
                </a:lnTo>
                <a:lnTo>
                  <a:pt x="3498580" y="146499"/>
                </a:lnTo>
                <a:lnTo>
                  <a:pt x="3558827" y="111232"/>
                </a:lnTo>
                <a:lnTo>
                  <a:pt x="3612007" y="86254"/>
                </a:lnTo>
                <a:lnTo>
                  <a:pt x="3667571" y="64120"/>
                </a:lnTo>
                <a:lnTo>
                  <a:pt x="3717542" y="45623"/>
                </a:lnTo>
                <a:lnTo>
                  <a:pt x="3778191" y="30704"/>
                </a:lnTo>
                <a:lnTo>
                  <a:pt x="3835579" y="16492"/>
                </a:lnTo>
                <a:lnTo>
                  <a:pt x="3893145" y="9655"/>
                </a:lnTo>
                <a:lnTo>
                  <a:pt x="3942536" y="2608"/>
                </a:lnTo>
                <a:lnTo>
                  <a:pt x="3994216" y="0"/>
                </a:lnTo>
                <a:lnTo>
                  <a:pt x="4046573" y="397"/>
                </a:lnTo>
                <a:lnTo>
                  <a:pt x="4100301" y="6234"/>
                </a:lnTo>
                <a:lnTo>
                  <a:pt x="4158984" y="9653"/>
                </a:lnTo>
                <a:lnTo>
                  <a:pt x="4215106" y="17555"/>
                </a:lnTo>
                <a:lnTo>
                  <a:pt x="4274499" y="27305"/>
                </a:lnTo>
                <a:lnTo>
                  <a:pt x="4329661" y="37603"/>
                </a:lnTo>
                <a:lnTo>
                  <a:pt x="4384220" y="49233"/>
                </a:lnTo>
                <a:lnTo>
                  <a:pt x="4443150" y="65807"/>
                </a:lnTo>
                <a:lnTo>
                  <a:pt x="4498175" y="79817"/>
                </a:lnTo>
                <a:lnTo>
                  <a:pt x="4551524" y="99435"/>
                </a:lnTo>
                <a:lnTo>
                  <a:pt x="4604376" y="125785"/>
                </a:lnTo>
                <a:lnTo>
                  <a:pt x="4655910" y="148931"/>
                </a:lnTo>
                <a:lnTo>
                  <a:pt x="4715838" y="177712"/>
                </a:lnTo>
                <a:lnTo>
                  <a:pt x="4772736" y="211517"/>
                </a:lnTo>
                <a:lnTo>
                  <a:pt x="4828513" y="254050"/>
                </a:lnTo>
                <a:lnTo>
                  <a:pt x="4865443" y="299775"/>
                </a:lnTo>
                <a:lnTo>
                  <a:pt x="4876432" y="329545"/>
                </a:lnTo>
                <a:lnTo>
                  <a:pt x="4879499" y="379190"/>
                </a:lnTo>
                <a:lnTo>
                  <a:pt x="4874490" y="410074"/>
                </a:lnTo>
                <a:lnTo>
                  <a:pt x="4846201" y="471717"/>
                </a:lnTo>
                <a:lnTo>
                  <a:pt x="4807669" y="526320"/>
                </a:lnTo>
                <a:lnTo>
                  <a:pt x="4758635" y="587415"/>
                </a:lnTo>
                <a:lnTo>
                  <a:pt x="4705139" y="642123"/>
                </a:lnTo>
                <a:lnTo>
                  <a:pt x="4647862" y="693912"/>
                </a:lnTo>
                <a:lnTo>
                  <a:pt x="4593495" y="728686"/>
                </a:lnTo>
                <a:lnTo>
                  <a:pt x="4537696" y="765018"/>
                </a:lnTo>
                <a:lnTo>
                  <a:pt x="4481614" y="795071"/>
                </a:lnTo>
                <a:lnTo>
                  <a:pt x="4433922" y="816471"/>
                </a:lnTo>
                <a:lnTo>
                  <a:pt x="4382747" y="843218"/>
                </a:lnTo>
                <a:lnTo>
                  <a:pt x="4320289" y="875292"/>
                </a:lnTo>
                <a:lnTo>
                  <a:pt x="4270049" y="897042"/>
                </a:lnTo>
                <a:lnTo>
                  <a:pt x="4219288" y="918304"/>
                </a:lnTo>
                <a:lnTo>
                  <a:pt x="4156502" y="946449"/>
                </a:lnTo>
                <a:lnTo>
                  <a:pt x="4105446" y="970638"/>
                </a:lnTo>
                <a:lnTo>
                  <a:pt x="4053274" y="996912"/>
                </a:lnTo>
                <a:lnTo>
                  <a:pt x="3997651" y="1022634"/>
                </a:lnTo>
                <a:lnTo>
                  <a:pt x="3939837" y="1049363"/>
                </a:lnTo>
                <a:lnTo>
                  <a:pt x="3885661" y="1072101"/>
                </a:lnTo>
                <a:lnTo>
                  <a:pt x="3829445" y="1096775"/>
                </a:lnTo>
                <a:lnTo>
                  <a:pt x="3768335" y="1126313"/>
                </a:lnTo>
                <a:lnTo>
                  <a:pt x="3705775" y="1157292"/>
                </a:lnTo>
                <a:lnTo>
                  <a:pt x="3645904" y="1188697"/>
                </a:lnTo>
                <a:lnTo>
                  <a:pt x="3588000" y="1220230"/>
                </a:lnTo>
                <a:lnTo>
                  <a:pt x="3526390" y="1251799"/>
                </a:lnTo>
                <a:lnTo>
                  <a:pt x="3463682" y="1283380"/>
                </a:lnTo>
                <a:lnTo>
                  <a:pt x="3400648" y="1314964"/>
                </a:lnTo>
                <a:lnTo>
                  <a:pt x="3337517" y="1346549"/>
                </a:lnTo>
                <a:lnTo>
                  <a:pt x="3274358" y="1381254"/>
                </a:lnTo>
                <a:lnTo>
                  <a:pt x="3231077" y="1406427"/>
                </a:lnTo>
                <a:lnTo>
                  <a:pt x="3184545" y="1429314"/>
                </a:lnTo>
                <a:lnTo>
                  <a:pt x="3139687" y="1454303"/>
                </a:lnTo>
                <a:lnTo>
                  <a:pt x="3096354" y="1481008"/>
                </a:lnTo>
                <a:lnTo>
                  <a:pt x="3053698" y="1508474"/>
                </a:lnTo>
                <a:lnTo>
                  <a:pt x="3008224" y="1536279"/>
                </a:lnTo>
                <a:lnTo>
                  <a:pt x="2961887" y="1564235"/>
                </a:lnTo>
                <a:lnTo>
                  <a:pt x="2917896" y="1592257"/>
                </a:lnTo>
                <a:lnTo>
                  <a:pt x="2871828" y="1620309"/>
                </a:lnTo>
                <a:lnTo>
                  <a:pt x="2825227" y="1648375"/>
                </a:lnTo>
                <a:lnTo>
                  <a:pt x="2781119" y="1676446"/>
                </a:lnTo>
                <a:lnTo>
                  <a:pt x="2734999" y="1704520"/>
                </a:lnTo>
                <a:lnTo>
                  <a:pt x="2688375" y="1733765"/>
                </a:lnTo>
                <a:lnTo>
                  <a:pt x="2644257" y="1766260"/>
                </a:lnTo>
                <a:lnTo>
                  <a:pt x="2598132" y="1797079"/>
                </a:lnTo>
                <a:lnTo>
                  <a:pt x="2552676" y="1826375"/>
                </a:lnTo>
                <a:lnTo>
                  <a:pt x="2491861" y="1870345"/>
                </a:lnTo>
                <a:lnTo>
                  <a:pt x="2446563" y="1903001"/>
                </a:lnTo>
                <a:lnTo>
                  <a:pt x="2402253" y="1933893"/>
                </a:lnTo>
                <a:lnTo>
                  <a:pt x="2357994" y="1964390"/>
                </a:lnTo>
                <a:lnTo>
                  <a:pt x="2311027" y="1997441"/>
                </a:lnTo>
                <a:lnTo>
                  <a:pt x="2265977" y="2028509"/>
                </a:lnTo>
                <a:lnTo>
                  <a:pt x="2222558" y="2059084"/>
                </a:lnTo>
                <a:lnTo>
                  <a:pt x="2179863" y="2092170"/>
                </a:lnTo>
                <a:lnTo>
                  <a:pt x="2134372" y="2126372"/>
                </a:lnTo>
                <a:lnTo>
                  <a:pt x="2086858" y="2161070"/>
                </a:lnTo>
                <a:lnTo>
                  <a:pt x="2038444" y="2195989"/>
                </a:lnTo>
                <a:lnTo>
                  <a:pt x="1989631" y="2231006"/>
                </a:lnTo>
                <a:lnTo>
                  <a:pt x="1941810" y="2266066"/>
                </a:lnTo>
                <a:lnTo>
                  <a:pt x="1897159" y="2301145"/>
                </a:lnTo>
                <a:lnTo>
                  <a:pt x="1850798" y="2336234"/>
                </a:lnTo>
                <a:lnTo>
                  <a:pt x="1804067" y="2371325"/>
                </a:lnTo>
                <a:lnTo>
                  <a:pt x="1759901" y="2406419"/>
                </a:lnTo>
                <a:lnTo>
                  <a:pt x="1713755" y="2438394"/>
                </a:lnTo>
                <a:lnTo>
                  <a:pt x="1667120" y="2469373"/>
                </a:lnTo>
                <a:lnTo>
                  <a:pt x="1622996" y="2502638"/>
                </a:lnTo>
                <a:lnTo>
                  <a:pt x="1576870" y="2533800"/>
                </a:lnTo>
                <a:lnTo>
                  <a:pt x="1530243" y="2564418"/>
                </a:lnTo>
                <a:lnTo>
                  <a:pt x="1486123" y="2597523"/>
                </a:lnTo>
                <a:lnTo>
                  <a:pt x="1443118" y="2625494"/>
                </a:lnTo>
                <a:lnTo>
                  <a:pt x="1400608" y="2650794"/>
                </a:lnTo>
                <a:lnTo>
                  <a:pt x="1358317" y="2677637"/>
                </a:lnTo>
                <a:lnTo>
                  <a:pt x="1313006" y="2702045"/>
                </a:lnTo>
                <a:lnTo>
                  <a:pt x="1266741" y="2724591"/>
                </a:lnTo>
                <a:lnTo>
                  <a:pt x="1222782" y="2746310"/>
                </a:lnTo>
                <a:lnTo>
                  <a:pt x="1179848" y="2767661"/>
                </a:lnTo>
                <a:lnTo>
                  <a:pt x="1137370" y="2788849"/>
                </a:lnTo>
                <a:lnTo>
                  <a:pt x="1075163" y="2820508"/>
                </a:lnTo>
                <a:lnTo>
                  <a:pt x="1017997" y="2850945"/>
                </a:lnTo>
                <a:lnTo>
                  <a:pt x="957125" y="2876471"/>
                </a:lnTo>
                <a:lnTo>
                  <a:pt x="894636" y="2904572"/>
                </a:lnTo>
                <a:lnTo>
                  <a:pt x="832837" y="2928236"/>
                </a:lnTo>
                <a:lnTo>
                  <a:pt x="775791" y="2950065"/>
                </a:lnTo>
                <a:lnTo>
                  <a:pt x="714955" y="2971351"/>
                </a:lnTo>
                <a:lnTo>
                  <a:pt x="652476" y="2992476"/>
                </a:lnTo>
                <a:lnTo>
                  <a:pt x="590680" y="3012383"/>
                </a:lnTo>
                <a:lnTo>
                  <a:pt x="533635" y="3027381"/>
                </a:lnTo>
                <a:lnTo>
                  <a:pt x="475139" y="3044952"/>
                </a:lnTo>
                <a:lnTo>
                  <a:pt x="425962" y="3056917"/>
                </a:lnTo>
                <a:lnTo>
                  <a:pt x="374866" y="3060983"/>
                </a:lnTo>
                <a:lnTo>
                  <a:pt x="323851" y="3062187"/>
                </a:lnTo>
                <a:lnTo>
                  <a:pt x="278580" y="3060204"/>
                </a:lnTo>
                <a:lnTo>
                  <a:pt x="224481" y="3042879"/>
                </a:lnTo>
                <a:lnTo>
                  <a:pt x="162836" y="3015848"/>
                </a:lnTo>
                <a:lnTo>
                  <a:pt x="105808" y="2967614"/>
                </a:lnTo>
                <a:lnTo>
                  <a:pt x="83083" y="2943145"/>
                </a:lnTo>
                <a:lnTo>
                  <a:pt x="56668" y="2883382"/>
                </a:lnTo>
                <a:lnTo>
                  <a:pt x="39097" y="2835292"/>
                </a:lnTo>
                <a:lnTo>
                  <a:pt x="8962" y="2773349"/>
                </a:lnTo>
                <a:lnTo>
                  <a:pt x="0" y="2757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4948394" y="2642653"/>
            <a:ext cx="23229" cy="44286"/>
            <a:chOff x="4948394" y="2642653"/>
            <a:chExt cx="23229" cy="44286"/>
          </a:xfrm>
        </p:grpSpPr>
        <p:sp>
          <p:nvSpPr>
            <p:cNvPr id="24" name="Freeform 23"/>
            <p:cNvSpPr/>
            <p:nvPr/>
          </p:nvSpPr>
          <p:spPr>
            <a:xfrm>
              <a:off x="4948394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58922" y="26426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52856" y="2653181"/>
              <a:ext cx="6067" cy="1"/>
            </a:xfrm>
            <a:custGeom>
              <a:avLst/>
              <a:gdLst/>
              <a:ahLst/>
              <a:cxnLst/>
              <a:rect l="0" t="0" r="0" b="0"/>
              <a:pathLst>
                <a:path w="6067" h="1">
                  <a:moveTo>
                    <a:pt x="6066" y="0"/>
                  </a:move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209880" y="3574400"/>
            <a:ext cx="2103691" cy="584357"/>
            <a:chOff x="3209880" y="3574400"/>
            <a:chExt cx="2103691" cy="584357"/>
          </a:xfrm>
        </p:grpSpPr>
        <p:sp>
          <p:nvSpPr>
            <p:cNvPr id="28" name="Freeform 27"/>
            <p:cNvSpPr/>
            <p:nvPr/>
          </p:nvSpPr>
          <p:spPr>
            <a:xfrm>
              <a:off x="3209880" y="3574400"/>
              <a:ext cx="5433" cy="35034"/>
            </a:xfrm>
            <a:custGeom>
              <a:avLst/>
              <a:gdLst/>
              <a:ahLst/>
              <a:cxnLst/>
              <a:rect l="0" t="0" r="0" b="0"/>
              <a:pathLst>
                <a:path w="5433" h="35034">
                  <a:moveTo>
                    <a:pt x="3060" y="35033"/>
                  </a:moveTo>
                  <a:lnTo>
                    <a:pt x="5432" y="28516"/>
                  </a:lnTo>
                  <a:lnTo>
                    <a:pt x="2753" y="625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46500" y="3761261"/>
              <a:ext cx="272460" cy="397496"/>
            </a:xfrm>
            <a:custGeom>
              <a:avLst/>
              <a:gdLst/>
              <a:ahLst/>
              <a:cxnLst/>
              <a:rect l="0" t="0" r="0" b="0"/>
              <a:pathLst>
                <a:path w="272460" h="397496">
                  <a:moveTo>
                    <a:pt x="12132" y="50055"/>
                  </a:moveTo>
                  <a:lnTo>
                    <a:pt x="954" y="38876"/>
                  </a:lnTo>
                  <a:lnTo>
                    <a:pt x="0" y="33244"/>
                  </a:lnTo>
                  <a:lnTo>
                    <a:pt x="1705" y="27149"/>
                  </a:lnTo>
                  <a:lnTo>
                    <a:pt x="5180" y="20746"/>
                  </a:lnTo>
                  <a:lnTo>
                    <a:pt x="18401" y="10513"/>
                  </a:lnTo>
                  <a:lnTo>
                    <a:pt x="37145" y="3234"/>
                  </a:lnTo>
                  <a:lnTo>
                    <a:pt x="61073" y="0"/>
                  </a:lnTo>
                  <a:lnTo>
                    <a:pt x="84186" y="4802"/>
                  </a:lnTo>
                  <a:lnTo>
                    <a:pt x="113810" y="20658"/>
                  </a:lnTo>
                  <a:lnTo>
                    <a:pt x="129852" y="35820"/>
                  </a:lnTo>
                  <a:lnTo>
                    <a:pt x="144780" y="58156"/>
                  </a:lnTo>
                  <a:lnTo>
                    <a:pt x="149855" y="83681"/>
                  </a:lnTo>
                  <a:lnTo>
                    <a:pt x="147042" y="108284"/>
                  </a:lnTo>
                  <a:lnTo>
                    <a:pt x="137992" y="127017"/>
                  </a:lnTo>
                  <a:lnTo>
                    <a:pt x="123052" y="140022"/>
                  </a:lnTo>
                  <a:lnTo>
                    <a:pt x="114154" y="145128"/>
                  </a:lnTo>
                  <a:lnTo>
                    <a:pt x="112902" y="148532"/>
                  </a:lnTo>
                  <a:lnTo>
                    <a:pt x="116747" y="150801"/>
                  </a:lnTo>
                  <a:lnTo>
                    <a:pt x="179258" y="158061"/>
                  </a:lnTo>
                  <a:lnTo>
                    <a:pt x="211779" y="169794"/>
                  </a:lnTo>
                  <a:lnTo>
                    <a:pt x="231885" y="182821"/>
                  </a:lnTo>
                  <a:lnTo>
                    <a:pt x="255188" y="209886"/>
                  </a:lnTo>
                  <a:lnTo>
                    <a:pt x="265606" y="229886"/>
                  </a:lnTo>
                  <a:lnTo>
                    <a:pt x="272459" y="272054"/>
                  </a:lnTo>
                  <a:lnTo>
                    <a:pt x="267823" y="298460"/>
                  </a:lnTo>
                  <a:lnTo>
                    <a:pt x="252059" y="329937"/>
                  </a:lnTo>
                  <a:lnTo>
                    <a:pt x="225771" y="361533"/>
                  </a:lnTo>
                  <a:lnTo>
                    <a:pt x="193845" y="377611"/>
                  </a:lnTo>
                  <a:lnTo>
                    <a:pt x="141953" y="394068"/>
                  </a:lnTo>
                  <a:lnTo>
                    <a:pt x="117417" y="3974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32373" y="3895544"/>
              <a:ext cx="147400" cy="200042"/>
            </a:xfrm>
            <a:custGeom>
              <a:avLst/>
              <a:gdLst/>
              <a:ahLst/>
              <a:cxnLst/>
              <a:rect l="0" t="0" r="0" b="0"/>
              <a:pathLst>
                <a:path w="147400" h="200042">
                  <a:moveTo>
                    <a:pt x="0" y="0"/>
                  </a:moveTo>
                  <a:lnTo>
                    <a:pt x="16811" y="19150"/>
                  </a:lnTo>
                  <a:lnTo>
                    <a:pt x="55087" y="73217"/>
                  </a:lnTo>
                  <a:lnTo>
                    <a:pt x="94154" y="126278"/>
                  </a:lnTo>
                  <a:lnTo>
                    <a:pt x="133698" y="178054"/>
                  </a:lnTo>
                  <a:lnTo>
                    <a:pt x="14739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74487" y="3906072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168456"/>
                  </a:moveTo>
                  <a:lnTo>
                    <a:pt x="19128" y="115751"/>
                  </a:lnTo>
                  <a:lnTo>
                    <a:pt x="57768" y="63257"/>
                  </a:lnTo>
                  <a:lnTo>
                    <a:pt x="112069" y="1385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27171" y="3769202"/>
              <a:ext cx="178985" cy="326384"/>
            </a:xfrm>
            <a:custGeom>
              <a:avLst/>
              <a:gdLst/>
              <a:ahLst/>
              <a:cxnLst/>
              <a:rect l="0" t="0" r="0" b="0"/>
              <a:pathLst>
                <a:path w="178985" h="326384">
                  <a:moveTo>
                    <a:pt x="0" y="0"/>
                  </a:moveTo>
                  <a:lnTo>
                    <a:pt x="63427" y="19128"/>
                  </a:lnTo>
                  <a:lnTo>
                    <a:pt x="93662" y="37773"/>
                  </a:lnTo>
                  <a:lnTo>
                    <a:pt x="117959" y="66174"/>
                  </a:lnTo>
                  <a:lnTo>
                    <a:pt x="137636" y="103705"/>
                  </a:lnTo>
                  <a:lnTo>
                    <a:pt x="143336" y="145631"/>
                  </a:lnTo>
                  <a:lnTo>
                    <a:pt x="136966" y="193408"/>
                  </a:lnTo>
                  <a:lnTo>
                    <a:pt x="126774" y="223220"/>
                  </a:lnTo>
                  <a:lnTo>
                    <a:pt x="111326" y="245828"/>
                  </a:lnTo>
                  <a:lnTo>
                    <a:pt x="72813" y="279405"/>
                  </a:lnTo>
                  <a:lnTo>
                    <a:pt x="49129" y="287956"/>
                  </a:lnTo>
                  <a:lnTo>
                    <a:pt x="36262" y="290237"/>
                  </a:lnTo>
                  <a:lnTo>
                    <a:pt x="25344" y="288248"/>
                  </a:lnTo>
                  <a:lnTo>
                    <a:pt x="6975" y="276678"/>
                  </a:lnTo>
                  <a:lnTo>
                    <a:pt x="2310" y="268680"/>
                  </a:lnTo>
                  <a:lnTo>
                    <a:pt x="246" y="250434"/>
                  </a:lnTo>
                  <a:lnTo>
                    <a:pt x="3674" y="241826"/>
                  </a:lnTo>
                  <a:lnTo>
                    <a:pt x="16840" y="226021"/>
                  </a:lnTo>
                  <a:lnTo>
                    <a:pt x="43984" y="209559"/>
                  </a:lnTo>
                  <a:lnTo>
                    <a:pt x="64002" y="207390"/>
                  </a:lnTo>
                  <a:lnTo>
                    <a:pt x="105449" y="215531"/>
                  </a:lnTo>
                  <a:lnTo>
                    <a:pt x="123295" y="227983"/>
                  </a:lnTo>
                  <a:lnTo>
                    <a:pt x="159866" y="267412"/>
                  </a:lnTo>
                  <a:lnTo>
                    <a:pt x="172799" y="294872"/>
                  </a:lnTo>
                  <a:lnTo>
                    <a:pt x="178984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40465" y="3842901"/>
              <a:ext cx="253681" cy="235258"/>
            </a:xfrm>
            <a:custGeom>
              <a:avLst/>
              <a:gdLst/>
              <a:ahLst/>
              <a:cxnLst/>
              <a:rect l="0" t="0" r="0" b="0"/>
              <a:pathLst>
                <a:path w="253681" h="235258">
                  <a:moveTo>
                    <a:pt x="102561" y="10529"/>
                  </a:moveTo>
                  <a:lnTo>
                    <a:pt x="43997" y="60027"/>
                  </a:lnTo>
                  <a:lnTo>
                    <a:pt x="16210" y="96215"/>
                  </a:lnTo>
                  <a:lnTo>
                    <a:pt x="6471" y="116462"/>
                  </a:lnTo>
                  <a:lnTo>
                    <a:pt x="0" y="158770"/>
                  </a:lnTo>
                  <a:lnTo>
                    <a:pt x="7845" y="185208"/>
                  </a:lnTo>
                  <a:lnTo>
                    <a:pt x="23030" y="206317"/>
                  </a:lnTo>
                  <a:lnTo>
                    <a:pt x="51310" y="224778"/>
                  </a:lnTo>
                  <a:lnTo>
                    <a:pt x="71594" y="233652"/>
                  </a:lnTo>
                  <a:lnTo>
                    <a:pt x="95427" y="235257"/>
                  </a:lnTo>
                  <a:lnTo>
                    <a:pt x="148855" y="226755"/>
                  </a:lnTo>
                  <a:lnTo>
                    <a:pt x="207010" y="198938"/>
                  </a:lnTo>
                  <a:lnTo>
                    <a:pt x="226191" y="184343"/>
                  </a:lnTo>
                  <a:lnTo>
                    <a:pt x="238616" y="166158"/>
                  </a:lnTo>
                  <a:lnTo>
                    <a:pt x="252188" y="130601"/>
                  </a:lnTo>
                  <a:lnTo>
                    <a:pt x="253680" y="107178"/>
                  </a:lnTo>
                  <a:lnTo>
                    <a:pt x="249273" y="83900"/>
                  </a:lnTo>
                  <a:lnTo>
                    <a:pt x="233638" y="46826"/>
                  </a:lnTo>
                  <a:lnTo>
                    <a:pt x="220869" y="28221"/>
                  </a:lnTo>
                  <a:lnTo>
                    <a:pt x="204275" y="15272"/>
                  </a:lnTo>
                  <a:lnTo>
                    <a:pt x="1762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64124" y="3847364"/>
              <a:ext cx="115815" cy="16595"/>
            </a:xfrm>
            <a:custGeom>
              <a:avLst/>
              <a:gdLst/>
              <a:ahLst/>
              <a:cxnLst/>
              <a:rect l="0" t="0" r="0" b="0"/>
              <a:pathLst>
                <a:path w="115815" h="16595">
                  <a:moveTo>
                    <a:pt x="0" y="6066"/>
                  </a:moveTo>
                  <a:lnTo>
                    <a:pt x="33622" y="0"/>
                  </a:lnTo>
                  <a:lnTo>
                    <a:pt x="93407" y="10625"/>
                  </a:lnTo>
                  <a:lnTo>
                    <a:pt x="115814" y="165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674653" y="3990300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0" y="0"/>
                  </a:moveTo>
                  <a:lnTo>
                    <a:pt x="58617" y="0"/>
                  </a:lnTo>
                  <a:lnTo>
                    <a:pt x="108974" y="8333"/>
                  </a:lnTo>
                  <a:lnTo>
                    <a:pt x="126341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908958" y="3758673"/>
              <a:ext cx="198970" cy="303887"/>
            </a:xfrm>
            <a:custGeom>
              <a:avLst/>
              <a:gdLst/>
              <a:ahLst/>
              <a:cxnLst/>
              <a:rect l="0" t="0" r="0" b="0"/>
              <a:pathLst>
                <a:path w="198970" h="303887">
                  <a:moveTo>
                    <a:pt x="113135" y="0"/>
                  </a:moveTo>
                  <a:lnTo>
                    <a:pt x="53542" y="49498"/>
                  </a:lnTo>
                  <a:lnTo>
                    <a:pt x="26581" y="85687"/>
                  </a:lnTo>
                  <a:lnTo>
                    <a:pt x="4958" y="142652"/>
                  </a:lnTo>
                  <a:lnTo>
                    <a:pt x="0" y="203047"/>
                  </a:lnTo>
                  <a:lnTo>
                    <a:pt x="7344" y="239927"/>
                  </a:lnTo>
                  <a:lnTo>
                    <a:pt x="17764" y="262222"/>
                  </a:lnTo>
                  <a:lnTo>
                    <a:pt x="42373" y="288915"/>
                  </a:lnTo>
                  <a:lnTo>
                    <a:pt x="64917" y="298032"/>
                  </a:lnTo>
                  <a:lnTo>
                    <a:pt x="117519" y="303886"/>
                  </a:lnTo>
                  <a:lnTo>
                    <a:pt x="141989" y="298447"/>
                  </a:lnTo>
                  <a:lnTo>
                    <a:pt x="172377" y="282231"/>
                  </a:lnTo>
                  <a:lnTo>
                    <a:pt x="187428" y="268156"/>
                  </a:lnTo>
                  <a:lnTo>
                    <a:pt x="198017" y="250202"/>
                  </a:lnTo>
                  <a:lnTo>
                    <a:pt x="198969" y="240501"/>
                  </a:lnTo>
                  <a:lnTo>
                    <a:pt x="193787" y="220363"/>
                  </a:lnTo>
                  <a:lnTo>
                    <a:pt x="180566" y="202834"/>
                  </a:lnTo>
                  <a:lnTo>
                    <a:pt x="172127" y="194884"/>
                  </a:lnTo>
                  <a:lnTo>
                    <a:pt x="150272" y="186051"/>
                  </a:lnTo>
                  <a:lnTo>
                    <a:pt x="137893" y="183696"/>
                  </a:lnTo>
                  <a:lnTo>
                    <a:pt x="114780" y="187317"/>
                  </a:lnTo>
                  <a:lnTo>
                    <a:pt x="81549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19256" y="3790259"/>
              <a:ext cx="194315" cy="221444"/>
            </a:xfrm>
            <a:custGeom>
              <a:avLst/>
              <a:gdLst/>
              <a:ahLst/>
              <a:cxnLst/>
              <a:rect l="0" t="0" r="0" b="0"/>
              <a:pathLst>
                <a:path w="194315" h="221444">
                  <a:moveTo>
                    <a:pt x="144992" y="0"/>
                  </a:moveTo>
                  <a:lnTo>
                    <a:pt x="91965" y="14654"/>
                  </a:lnTo>
                  <a:lnTo>
                    <a:pt x="74242" y="27570"/>
                  </a:lnTo>
                  <a:lnTo>
                    <a:pt x="24224" y="76466"/>
                  </a:lnTo>
                  <a:lnTo>
                    <a:pt x="5714" y="116360"/>
                  </a:lnTo>
                  <a:lnTo>
                    <a:pt x="0" y="158739"/>
                  </a:lnTo>
                  <a:lnTo>
                    <a:pt x="4902" y="182074"/>
                  </a:lnTo>
                  <a:lnTo>
                    <a:pt x="16049" y="200245"/>
                  </a:lnTo>
                  <a:lnTo>
                    <a:pt x="32702" y="216120"/>
                  </a:lnTo>
                  <a:lnTo>
                    <a:pt x="43226" y="220119"/>
                  </a:lnTo>
                  <a:lnTo>
                    <a:pt x="67397" y="221443"/>
                  </a:lnTo>
                  <a:lnTo>
                    <a:pt x="101724" y="215611"/>
                  </a:lnTo>
                  <a:lnTo>
                    <a:pt x="155369" y="188328"/>
                  </a:lnTo>
                  <a:lnTo>
                    <a:pt x="174171" y="173778"/>
                  </a:lnTo>
                  <a:lnTo>
                    <a:pt x="186426" y="155614"/>
                  </a:lnTo>
                  <a:lnTo>
                    <a:pt x="194314" y="120067"/>
                  </a:lnTo>
                  <a:lnTo>
                    <a:pt x="191062" y="85488"/>
                  </a:lnTo>
                  <a:lnTo>
                    <a:pt x="182625" y="66850"/>
                  </a:lnTo>
                  <a:lnTo>
                    <a:pt x="16605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585297" y="4190342"/>
            <a:ext cx="1586539" cy="1010736"/>
            <a:chOff x="3585297" y="4190342"/>
            <a:chExt cx="1586539" cy="1010736"/>
          </a:xfrm>
        </p:grpSpPr>
        <p:sp>
          <p:nvSpPr>
            <p:cNvPr id="39" name="Freeform 38"/>
            <p:cNvSpPr/>
            <p:nvPr/>
          </p:nvSpPr>
          <p:spPr>
            <a:xfrm>
              <a:off x="3585297" y="4274570"/>
              <a:ext cx="162849" cy="368498"/>
            </a:xfrm>
            <a:custGeom>
              <a:avLst/>
              <a:gdLst/>
              <a:ahLst/>
              <a:cxnLst/>
              <a:rect l="0" t="0" r="0" b="0"/>
              <a:pathLst>
                <a:path w="162849" h="368498">
                  <a:moveTo>
                    <a:pt x="47034" y="0"/>
                  </a:moveTo>
                  <a:lnTo>
                    <a:pt x="90997" y="20243"/>
                  </a:lnTo>
                  <a:lnTo>
                    <a:pt x="115692" y="44992"/>
                  </a:lnTo>
                  <a:lnTo>
                    <a:pt x="140665" y="95135"/>
                  </a:lnTo>
                  <a:lnTo>
                    <a:pt x="147139" y="118321"/>
                  </a:lnTo>
                  <a:lnTo>
                    <a:pt x="149615" y="161920"/>
                  </a:lnTo>
                  <a:lnTo>
                    <a:pt x="140563" y="215518"/>
                  </a:lnTo>
                  <a:lnTo>
                    <a:pt x="131886" y="246694"/>
                  </a:lnTo>
                  <a:lnTo>
                    <a:pt x="107271" y="288214"/>
                  </a:lnTo>
                  <a:lnTo>
                    <a:pt x="87844" y="307859"/>
                  </a:lnTo>
                  <a:lnTo>
                    <a:pt x="61272" y="318150"/>
                  </a:lnTo>
                  <a:lnTo>
                    <a:pt x="45998" y="320895"/>
                  </a:lnTo>
                  <a:lnTo>
                    <a:pt x="33475" y="319215"/>
                  </a:lnTo>
                  <a:lnTo>
                    <a:pt x="13322" y="307989"/>
                  </a:lnTo>
                  <a:lnTo>
                    <a:pt x="7012" y="297743"/>
                  </a:lnTo>
                  <a:lnTo>
                    <a:pt x="0" y="270760"/>
                  </a:lnTo>
                  <a:lnTo>
                    <a:pt x="3124" y="245510"/>
                  </a:lnTo>
                  <a:lnTo>
                    <a:pt x="7232" y="233863"/>
                  </a:lnTo>
                  <a:lnTo>
                    <a:pt x="21156" y="217803"/>
                  </a:lnTo>
                  <a:lnTo>
                    <a:pt x="29782" y="211882"/>
                  </a:lnTo>
                  <a:lnTo>
                    <a:pt x="40212" y="210275"/>
                  </a:lnTo>
                  <a:lnTo>
                    <a:pt x="64279" y="214728"/>
                  </a:lnTo>
                  <a:lnTo>
                    <a:pt x="84334" y="227626"/>
                  </a:lnTo>
                  <a:lnTo>
                    <a:pt x="116273" y="264502"/>
                  </a:lnTo>
                  <a:lnTo>
                    <a:pt x="149075" y="327477"/>
                  </a:lnTo>
                  <a:lnTo>
                    <a:pt x="16284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42901" y="4306155"/>
              <a:ext cx="147400" cy="263213"/>
            </a:xfrm>
            <a:custGeom>
              <a:avLst/>
              <a:gdLst/>
              <a:ahLst/>
              <a:cxnLst/>
              <a:rect l="0" t="0" r="0" b="0"/>
              <a:pathLst>
                <a:path w="147400" h="263213">
                  <a:moveTo>
                    <a:pt x="0" y="0"/>
                  </a:moveTo>
                  <a:lnTo>
                    <a:pt x="14655" y="62093"/>
                  </a:lnTo>
                  <a:lnTo>
                    <a:pt x="49804" y="117182"/>
                  </a:lnTo>
                  <a:lnTo>
                    <a:pt x="84317" y="180089"/>
                  </a:lnTo>
                  <a:lnTo>
                    <a:pt x="117911" y="229766"/>
                  </a:lnTo>
                  <a:lnTo>
                    <a:pt x="14739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95544" y="4358798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147399"/>
                  </a:moveTo>
                  <a:lnTo>
                    <a:pt x="35916" y="93524"/>
                  </a:lnTo>
                  <a:lnTo>
                    <a:pt x="78451" y="3871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27171" y="4221927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31585" y="0"/>
                  </a:moveTo>
                  <a:lnTo>
                    <a:pt x="16931" y="55141"/>
                  </a:lnTo>
                  <a:lnTo>
                    <a:pt x="10623" y="118170"/>
                  </a:lnTo>
                  <a:lnTo>
                    <a:pt x="2445" y="173081"/>
                  </a:lnTo>
                  <a:lnTo>
                    <a:pt x="724" y="222469"/>
                  </a:lnTo>
                  <a:lnTo>
                    <a:pt x="215" y="27414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193528" y="4264041"/>
              <a:ext cx="130791" cy="279221"/>
            </a:xfrm>
            <a:custGeom>
              <a:avLst/>
              <a:gdLst/>
              <a:ahLst/>
              <a:cxnLst/>
              <a:rect l="0" t="0" r="0" b="0"/>
              <a:pathLst>
                <a:path w="130791" h="279221">
                  <a:moveTo>
                    <a:pt x="70513" y="0"/>
                  </a:moveTo>
                  <a:lnTo>
                    <a:pt x="41205" y="34898"/>
                  </a:lnTo>
                  <a:lnTo>
                    <a:pt x="22523" y="89995"/>
                  </a:lnTo>
                  <a:lnTo>
                    <a:pt x="7568" y="144032"/>
                  </a:lnTo>
                  <a:lnTo>
                    <a:pt x="0" y="184226"/>
                  </a:lnTo>
                  <a:lnTo>
                    <a:pt x="877" y="226941"/>
                  </a:lnTo>
                  <a:lnTo>
                    <a:pt x="6809" y="249431"/>
                  </a:lnTo>
                  <a:lnTo>
                    <a:pt x="17244" y="267226"/>
                  </a:lnTo>
                  <a:lnTo>
                    <a:pt x="25641" y="272907"/>
                  </a:lnTo>
                  <a:lnTo>
                    <a:pt x="47451" y="279220"/>
                  </a:lnTo>
                  <a:lnTo>
                    <a:pt x="69622" y="275786"/>
                  </a:lnTo>
                  <a:lnTo>
                    <a:pt x="90004" y="265291"/>
                  </a:lnTo>
                  <a:lnTo>
                    <a:pt x="106862" y="248928"/>
                  </a:lnTo>
                  <a:lnTo>
                    <a:pt x="123917" y="214397"/>
                  </a:lnTo>
                  <a:lnTo>
                    <a:pt x="130790" y="174529"/>
                  </a:lnTo>
                  <a:lnTo>
                    <a:pt x="126159" y="150098"/>
                  </a:lnTo>
                  <a:lnTo>
                    <a:pt x="115132" y="128712"/>
                  </a:lnTo>
                  <a:lnTo>
                    <a:pt x="98532" y="111408"/>
                  </a:lnTo>
                  <a:lnTo>
                    <a:pt x="79457" y="102157"/>
                  </a:lnTo>
                  <a:lnTo>
                    <a:pt x="49456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00911" y="4232455"/>
              <a:ext cx="84230" cy="21059"/>
            </a:xfrm>
            <a:custGeom>
              <a:avLst/>
              <a:gdLst/>
              <a:ahLst/>
              <a:cxnLst/>
              <a:rect l="0" t="0" r="0" b="0"/>
              <a:pathLst>
                <a:path w="84230" h="21059">
                  <a:moveTo>
                    <a:pt x="0" y="0"/>
                  </a:moveTo>
                  <a:lnTo>
                    <a:pt x="60874" y="18212"/>
                  </a:lnTo>
                  <a:lnTo>
                    <a:pt x="84229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69326" y="4348269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7370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590425" y="4226866"/>
              <a:ext cx="138726" cy="216161"/>
            </a:xfrm>
            <a:custGeom>
              <a:avLst/>
              <a:gdLst/>
              <a:ahLst/>
              <a:cxnLst/>
              <a:rect l="0" t="0" r="0" b="0"/>
              <a:pathLst>
                <a:path w="138726" h="216161">
                  <a:moveTo>
                    <a:pt x="0" y="5589"/>
                  </a:moveTo>
                  <a:lnTo>
                    <a:pt x="16767" y="0"/>
                  </a:lnTo>
                  <a:lnTo>
                    <a:pt x="34358" y="3495"/>
                  </a:lnTo>
                  <a:lnTo>
                    <a:pt x="43962" y="7703"/>
                  </a:lnTo>
                  <a:lnTo>
                    <a:pt x="57753" y="21737"/>
                  </a:lnTo>
                  <a:lnTo>
                    <a:pt x="63068" y="30393"/>
                  </a:lnTo>
                  <a:lnTo>
                    <a:pt x="64272" y="38503"/>
                  </a:lnTo>
                  <a:lnTo>
                    <a:pt x="62735" y="46249"/>
                  </a:lnTo>
                  <a:lnTo>
                    <a:pt x="59371" y="53752"/>
                  </a:lnTo>
                  <a:lnTo>
                    <a:pt x="60638" y="57586"/>
                  </a:lnTo>
                  <a:lnTo>
                    <a:pt x="64991" y="58971"/>
                  </a:lnTo>
                  <a:lnTo>
                    <a:pt x="79188" y="59730"/>
                  </a:lnTo>
                  <a:lnTo>
                    <a:pt x="105741" y="67905"/>
                  </a:lnTo>
                  <a:lnTo>
                    <a:pt x="121475" y="78519"/>
                  </a:lnTo>
                  <a:lnTo>
                    <a:pt x="133148" y="94155"/>
                  </a:lnTo>
                  <a:lnTo>
                    <a:pt x="137898" y="103237"/>
                  </a:lnTo>
                  <a:lnTo>
                    <a:pt x="138725" y="112802"/>
                  </a:lnTo>
                  <a:lnTo>
                    <a:pt x="133405" y="132788"/>
                  </a:lnTo>
                  <a:lnTo>
                    <a:pt x="117256" y="158182"/>
                  </a:lnTo>
                  <a:lnTo>
                    <a:pt x="62373" y="201961"/>
                  </a:lnTo>
                  <a:lnTo>
                    <a:pt x="31585" y="2161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79938" y="4190342"/>
              <a:ext cx="74026" cy="168457"/>
            </a:xfrm>
            <a:custGeom>
              <a:avLst/>
              <a:gdLst/>
              <a:ahLst/>
              <a:cxnLst/>
              <a:rect l="0" t="0" r="0" b="0"/>
              <a:pathLst>
                <a:path w="74026" h="168457">
                  <a:moveTo>
                    <a:pt x="0" y="0"/>
                  </a:moveTo>
                  <a:lnTo>
                    <a:pt x="43962" y="20243"/>
                  </a:lnTo>
                  <a:lnTo>
                    <a:pt x="68657" y="44992"/>
                  </a:lnTo>
                  <a:lnTo>
                    <a:pt x="72677" y="54561"/>
                  </a:lnTo>
                  <a:lnTo>
                    <a:pt x="74025" y="74552"/>
                  </a:lnTo>
                  <a:lnTo>
                    <a:pt x="68206" y="105538"/>
                  </a:lnTo>
                  <a:lnTo>
                    <a:pt x="53484" y="13135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737823" y="4331603"/>
              <a:ext cx="157929" cy="48253"/>
            </a:xfrm>
            <a:custGeom>
              <a:avLst/>
              <a:gdLst/>
              <a:ahLst/>
              <a:cxnLst/>
              <a:rect l="0" t="0" r="0" b="0"/>
              <a:pathLst>
                <a:path w="157929" h="48253">
                  <a:moveTo>
                    <a:pt x="0" y="27195"/>
                  </a:moveTo>
                  <a:lnTo>
                    <a:pt x="11179" y="10427"/>
                  </a:lnTo>
                  <a:lnTo>
                    <a:pt x="19151" y="5488"/>
                  </a:lnTo>
                  <a:lnTo>
                    <a:pt x="40487" y="0"/>
                  </a:lnTo>
                  <a:lnTo>
                    <a:pt x="91143" y="4882"/>
                  </a:lnTo>
                  <a:lnTo>
                    <a:pt x="124102" y="14994"/>
                  </a:lnTo>
                  <a:lnTo>
                    <a:pt x="146866" y="31119"/>
                  </a:lnTo>
                  <a:lnTo>
                    <a:pt x="157928" y="482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443026" y="4790466"/>
              <a:ext cx="389555" cy="410612"/>
            </a:xfrm>
            <a:custGeom>
              <a:avLst/>
              <a:gdLst/>
              <a:ahLst/>
              <a:cxnLst/>
              <a:rect l="0" t="0" r="0" b="0"/>
              <a:pathLst>
                <a:path w="389555" h="410612">
                  <a:moveTo>
                    <a:pt x="0" y="410611"/>
                  </a:moveTo>
                  <a:lnTo>
                    <a:pt x="8333" y="356467"/>
                  </a:lnTo>
                  <a:lnTo>
                    <a:pt x="18645" y="295987"/>
                  </a:lnTo>
                  <a:lnTo>
                    <a:pt x="34921" y="243560"/>
                  </a:lnTo>
                  <a:lnTo>
                    <a:pt x="50511" y="186810"/>
                  </a:lnTo>
                  <a:lnTo>
                    <a:pt x="65658" y="128660"/>
                  </a:lnTo>
                  <a:lnTo>
                    <a:pt x="86149" y="67788"/>
                  </a:lnTo>
                  <a:lnTo>
                    <a:pt x="103384" y="32953"/>
                  </a:lnTo>
                  <a:lnTo>
                    <a:pt x="111037" y="26648"/>
                  </a:lnTo>
                  <a:lnTo>
                    <a:pt x="119648" y="23614"/>
                  </a:lnTo>
                  <a:lnTo>
                    <a:pt x="128898" y="22762"/>
                  </a:lnTo>
                  <a:lnTo>
                    <a:pt x="135065" y="26873"/>
                  </a:lnTo>
                  <a:lnTo>
                    <a:pt x="139176" y="34293"/>
                  </a:lnTo>
                  <a:lnTo>
                    <a:pt x="151364" y="85413"/>
                  </a:lnTo>
                  <a:lnTo>
                    <a:pt x="161572" y="140341"/>
                  </a:lnTo>
                  <a:lnTo>
                    <a:pt x="172005" y="195481"/>
                  </a:lnTo>
                  <a:lnTo>
                    <a:pt x="182506" y="248863"/>
                  </a:lnTo>
                  <a:lnTo>
                    <a:pt x="204939" y="308558"/>
                  </a:lnTo>
                  <a:lnTo>
                    <a:pt x="218206" y="328599"/>
                  </a:lnTo>
                  <a:lnTo>
                    <a:pt x="235021" y="342186"/>
                  </a:lnTo>
                  <a:lnTo>
                    <a:pt x="244418" y="347447"/>
                  </a:lnTo>
                  <a:lnTo>
                    <a:pt x="254192" y="347445"/>
                  </a:lnTo>
                  <a:lnTo>
                    <a:pt x="274411" y="338084"/>
                  </a:lnTo>
                  <a:lnTo>
                    <a:pt x="299936" y="313083"/>
                  </a:lnTo>
                  <a:lnTo>
                    <a:pt x="328330" y="256608"/>
                  </a:lnTo>
                  <a:lnTo>
                    <a:pt x="349255" y="202897"/>
                  </a:lnTo>
                  <a:lnTo>
                    <a:pt x="368274" y="141536"/>
                  </a:lnTo>
                  <a:lnTo>
                    <a:pt x="375840" y="89900"/>
                  </a:lnTo>
                  <a:lnTo>
                    <a:pt x="381202" y="39505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815238" y="4632538"/>
              <a:ext cx="356598" cy="466446"/>
            </a:xfrm>
            <a:custGeom>
              <a:avLst/>
              <a:gdLst/>
              <a:ahLst/>
              <a:cxnLst/>
              <a:rect l="0" t="0" r="0" b="0"/>
              <a:pathLst>
                <a:path w="356598" h="466446">
                  <a:moveTo>
                    <a:pt x="248969" y="0"/>
                  </a:moveTo>
                  <a:lnTo>
                    <a:pt x="190352" y="29309"/>
                  </a:lnTo>
                  <a:lnTo>
                    <a:pt x="133755" y="68548"/>
                  </a:lnTo>
                  <a:lnTo>
                    <a:pt x="111195" y="81939"/>
                  </a:lnTo>
                  <a:lnTo>
                    <a:pt x="75696" y="114616"/>
                  </a:lnTo>
                  <a:lnTo>
                    <a:pt x="41505" y="168299"/>
                  </a:lnTo>
                  <a:lnTo>
                    <a:pt x="8824" y="231614"/>
                  </a:lnTo>
                  <a:lnTo>
                    <a:pt x="0" y="279977"/>
                  </a:lnTo>
                  <a:lnTo>
                    <a:pt x="2975" y="338760"/>
                  </a:lnTo>
                  <a:lnTo>
                    <a:pt x="22444" y="389452"/>
                  </a:lnTo>
                  <a:lnTo>
                    <a:pt x="44850" y="422930"/>
                  </a:lnTo>
                  <a:lnTo>
                    <a:pt x="62323" y="436754"/>
                  </a:lnTo>
                  <a:lnTo>
                    <a:pt x="98130" y="451113"/>
                  </a:lnTo>
                  <a:lnTo>
                    <a:pt x="151453" y="466445"/>
                  </a:lnTo>
                  <a:lnTo>
                    <a:pt x="180282" y="464283"/>
                  </a:lnTo>
                  <a:lnTo>
                    <a:pt x="235271" y="449420"/>
                  </a:lnTo>
                  <a:lnTo>
                    <a:pt x="285994" y="419578"/>
                  </a:lnTo>
                  <a:lnTo>
                    <a:pt x="311932" y="395981"/>
                  </a:lnTo>
                  <a:lnTo>
                    <a:pt x="341344" y="335722"/>
                  </a:lnTo>
                  <a:lnTo>
                    <a:pt x="356018" y="280798"/>
                  </a:lnTo>
                  <a:lnTo>
                    <a:pt x="356597" y="220070"/>
                  </a:lnTo>
                  <a:lnTo>
                    <a:pt x="349359" y="163212"/>
                  </a:lnTo>
                  <a:lnTo>
                    <a:pt x="335263" y="107239"/>
                  </a:lnTo>
                  <a:lnTo>
                    <a:pt x="316522" y="67390"/>
                  </a:lnTo>
                  <a:lnTo>
                    <a:pt x="28055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6654010" y="2674238"/>
            <a:ext cx="2400498" cy="1260710"/>
            <a:chOff x="6654010" y="2674238"/>
            <a:chExt cx="2400498" cy="1260710"/>
          </a:xfrm>
        </p:grpSpPr>
        <p:sp>
          <p:nvSpPr>
            <p:cNvPr id="52" name="Freeform 51"/>
            <p:cNvSpPr/>
            <p:nvPr/>
          </p:nvSpPr>
          <p:spPr>
            <a:xfrm>
              <a:off x="6947624" y="2719036"/>
              <a:ext cx="345696" cy="411937"/>
            </a:xfrm>
            <a:custGeom>
              <a:avLst/>
              <a:gdLst/>
              <a:ahLst/>
              <a:cxnLst/>
              <a:rect l="0" t="0" r="0" b="0"/>
              <a:pathLst>
                <a:path w="345696" h="411937">
                  <a:moveTo>
                    <a:pt x="95941" y="7844"/>
                  </a:moveTo>
                  <a:lnTo>
                    <a:pt x="46442" y="66408"/>
                  </a:lnTo>
                  <a:lnTo>
                    <a:pt x="4662" y="109524"/>
                  </a:lnTo>
                  <a:lnTo>
                    <a:pt x="1163" y="110726"/>
                  </a:lnTo>
                  <a:lnTo>
                    <a:pt x="0" y="108017"/>
                  </a:lnTo>
                  <a:lnTo>
                    <a:pt x="395" y="102702"/>
                  </a:lnTo>
                  <a:lnTo>
                    <a:pt x="12128" y="78454"/>
                  </a:lnTo>
                  <a:lnTo>
                    <a:pt x="50662" y="32756"/>
                  </a:lnTo>
                  <a:lnTo>
                    <a:pt x="77066" y="17045"/>
                  </a:lnTo>
                  <a:lnTo>
                    <a:pt x="118598" y="2426"/>
                  </a:lnTo>
                  <a:lnTo>
                    <a:pt x="155947" y="0"/>
                  </a:lnTo>
                  <a:lnTo>
                    <a:pt x="189759" y="7340"/>
                  </a:lnTo>
                  <a:lnTo>
                    <a:pt x="211337" y="17759"/>
                  </a:lnTo>
                  <a:lnTo>
                    <a:pt x="218495" y="26152"/>
                  </a:lnTo>
                  <a:lnTo>
                    <a:pt x="226448" y="47957"/>
                  </a:lnTo>
                  <a:lnTo>
                    <a:pt x="226229" y="57983"/>
                  </a:lnTo>
                  <a:lnTo>
                    <a:pt x="219747" y="75362"/>
                  </a:lnTo>
                  <a:lnTo>
                    <a:pt x="176305" y="134247"/>
                  </a:lnTo>
                  <a:lnTo>
                    <a:pt x="141517" y="172337"/>
                  </a:lnTo>
                  <a:lnTo>
                    <a:pt x="140363" y="175997"/>
                  </a:lnTo>
                  <a:lnTo>
                    <a:pt x="143102" y="177268"/>
                  </a:lnTo>
                  <a:lnTo>
                    <a:pt x="190625" y="171532"/>
                  </a:lnTo>
                  <a:lnTo>
                    <a:pt x="244019" y="189353"/>
                  </a:lnTo>
                  <a:lnTo>
                    <a:pt x="282535" y="211753"/>
                  </a:lnTo>
                  <a:lnTo>
                    <a:pt x="321402" y="250764"/>
                  </a:lnTo>
                  <a:lnTo>
                    <a:pt x="338739" y="281812"/>
                  </a:lnTo>
                  <a:lnTo>
                    <a:pt x="345695" y="318827"/>
                  </a:lnTo>
                  <a:lnTo>
                    <a:pt x="336578" y="359430"/>
                  </a:lnTo>
                  <a:lnTo>
                    <a:pt x="322214" y="380914"/>
                  </a:lnTo>
                  <a:lnTo>
                    <a:pt x="313470" y="389918"/>
                  </a:lnTo>
                  <a:lnTo>
                    <a:pt x="291276" y="399923"/>
                  </a:lnTo>
                  <a:lnTo>
                    <a:pt x="238900" y="411936"/>
                  </a:lnTo>
                  <a:lnTo>
                    <a:pt x="177851" y="409264"/>
                  </a:lnTo>
                  <a:lnTo>
                    <a:pt x="117969" y="402602"/>
                  </a:lnTo>
                  <a:lnTo>
                    <a:pt x="58460" y="389751"/>
                  </a:lnTo>
                  <a:lnTo>
                    <a:pt x="32770" y="38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54010" y="3305948"/>
              <a:ext cx="863338" cy="73700"/>
            </a:xfrm>
            <a:custGeom>
              <a:avLst/>
              <a:gdLst/>
              <a:ahLst/>
              <a:cxnLst/>
              <a:rect l="0" t="0" r="0" b="0"/>
              <a:pathLst>
                <a:path w="863338" h="73700">
                  <a:moveTo>
                    <a:pt x="863337" y="0"/>
                  </a:moveTo>
                  <a:lnTo>
                    <a:pt x="804720" y="0"/>
                  </a:lnTo>
                  <a:lnTo>
                    <a:pt x="751716" y="1169"/>
                  </a:lnTo>
                  <a:lnTo>
                    <a:pt x="699999" y="8333"/>
                  </a:lnTo>
                  <a:lnTo>
                    <a:pt x="648045" y="12997"/>
                  </a:lnTo>
                  <a:lnTo>
                    <a:pt x="585077" y="21788"/>
                  </a:lnTo>
                  <a:lnTo>
                    <a:pt x="538454" y="27231"/>
                  </a:lnTo>
                  <a:lnTo>
                    <a:pt x="490437" y="29650"/>
                  </a:lnTo>
                  <a:lnTo>
                    <a:pt x="441800" y="30725"/>
                  </a:lnTo>
                  <a:lnTo>
                    <a:pt x="392887" y="32373"/>
                  </a:lnTo>
                  <a:lnTo>
                    <a:pt x="343852" y="37004"/>
                  </a:lnTo>
                  <a:lnTo>
                    <a:pt x="286976" y="40600"/>
                  </a:lnTo>
                  <a:lnTo>
                    <a:pt x="229310" y="47255"/>
                  </a:lnTo>
                  <a:lnTo>
                    <a:pt x="178948" y="51046"/>
                  </a:lnTo>
                  <a:lnTo>
                    <a:pt x="123211" y="57758"/>
                  </a:lnTo>
                  <a:lnTo>
                    <a:pt x="67832" y="61567"/>
                  </a:lnTo>
                  <a:lnTo>
                    <a:pt x="11359" y="7129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72797" y="3445554"/>
              <a:ext cx="518209" cy="489394"/>
            </a:xfrm>
            <a:custGeom>
              <a:avLst/>
              <a:gdLst/>
              <a:ahLst/>
              <a:cxnLst/>
              <a:rect l="0" t="0" r="0" b="0"/>
              <a:pathLst>
                <a:path w="518209" h="489394">
                  <a:moveTo>
                    <a:pt x="86540" y="113078"/>
                  </a:moveTo>
                  <a:lnTo>
                    <a:pt x="106783" y="69115"/>
                  </a:lnTo>
                  <a:lnTo>
                    <a:pt x="146438" y="22285"/>
                  </a:lnTo>
                  <a:lnTo>
                    <a:pt x="178506" y="6498"/>
                  </a:lnTo>
                  <a:lnTo>
                    <a:pt x="217644" y="0"/>
                  </a:lnTo>
                  <a:lnTo>
                    <a:pt x="241904" y="4719"/>
                  </a:lnTo>
                  <a:lnTo>
                    <a:pt x="253287" y="9253"/>
                  </a:lnTo>
                  <a:lnTo>
                    <a:pt x="272173" y="26769"/>
                  </a:lnTo>
                  <a:lnTo>
                    <a:pt x="292840" y="62938"/>
                  </a:lnTo>
                  <a:lnTo>
                    <a:pt x="310304" y="122671"/>
                  </a:lnTo>
                  <a:lnTo>
                    <a:pt x="315837" y="179091"/>
                  </a:lnTo>
                  <a:lnTo>
                    <a:pt x="311887" y="240262"/>
                  </a:lnTo>
                  <a:lnTo>
                    <a:pt x="298902" y="300937"/>
                  </a:lnTo>
                  <a:lnTo>
                    <a:pt x="275020" y="357463"/>
                  </a:lnTo>
                  <a:lnTo>
                    <a:pt x="233848" y="415480"/>
                  </a:lnTo>
                  <a:lnTo>
                    <a:pt x="179212" y="467366"/>
                  </a:lnTo>
                  <a:lnTo>
                    <a:pt x="143504" y="482954"/>
                  </a:lnTo>
                  <a:lnTo>
                    <a:pt x="97699" y="489393"/>
                  </a:lnTo>
                  <a:lnTo>
                    <a:pt x="58261" y="485711"/>
                  </a:lnTo>
                  <a:lnTo>
                    <a:pt x="24348" y="471622"/>
                  </a:lnTo>
                  <a:lnTo>
                    <a:pt x="8986" y="456095"/>
                  </a:lnTo>
                  <a:lnTo>
                    <a:pt x="3252" y="447040"/>
                  </a:lnTo>
                  <a:lnTo>
                    <a:pt x="0" y="424502"/>
                  </a:lnTo>
                  <a:lnTo>
                    <a:pt x="3624" y="400058"/>
                  </a:lnTo>
                  <a:lnTo>
                    <a:pt x="18818" y="367735"/>
                  </a:lnTo>
                  <a:lnTo>
                    <a:pt x="31484" y="350651"/>
                  </a:lnTo>
                  <a:lnTo>
                    <a:pt x="51152" y="338379"/>
                  </a:lnTo>
                  <a:lnTo>
                    <a:pt x="109436" y="311117"/>
                  </a:lnTo>
                  <a:lnTo>
                    <a:pt x="169398" y="304275"/>
                  </a:lnTo>
                  <a:lnTo>
                    <a:pt x="218715" y="303090"/>
                  </a:lnTo>
                  <a:lnTo>
                    <a:pt x="274661" y="302739"/>
                  </a:lnTo>
                  <a:lnTo>
                    <a:pt x="334789" y="308209"/>
                  </a:lnTo>
                  <a:lnTo>
                    <a:pt x="396102" y="312149"/>
                  </a:lnTo>
                  <a:lnTo>
                    <a:pt x="442514" y="312832"/>
                  </a:lnTo>
                  <a:lnTo>
                    <a:pt x="501176" y="313062"/>
                  </a:lnTo>
                  <a:lnTo>
                    <a:pt x="518208" y="3131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759503" y="3200663"/>
              <a:ext cx="400083" cy="42115"/>
            </a:xfrm>
            <a:custGeom>
              <a:avLst/>
              <a:gdLst/>
              <a:ahLst/>
              <a:cxnLst/>
              <a:rect l="0" t="0" r="0" b="0"/>
              <a:pathLst>
                <a:path w="400083" h="42115">
                  <a:moveTo>
                    <a:pt x="400082" y="0"/>
                  </a:moveTo>
                  <a:lnTo>
                    <a:pt x="362604" y="8333"/>
                  </a:lnTo>
                  <a:lnTo>
                    <a:pt x="311181" y="10095"/>
                  </a:lnTo>
                  <a:lnTo>
                    <a:pt x="258707" y="10400"/>
                  </a:lnTo>
                  <a:lnTo>
                    <a:pt x="204295" y="16079"/>
                  </a:lnTo>
                  <a:lnTo>
                    <a:pt x="151128" y="25171"/>
                  </a:lnTo>
                  <a:lnTo>
                    <a:pt x="98331" y="29685"/>
                  </a:lnTo>
                  <a:lnTo>
                    <a:pt x="44899" y="3844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80559" y="3358590"/>
              <a:ext cx="389556" cy="42115"/>
            </a:xfrm>
            <a:custGeom>
              <a:avLst/>
              <a:gdLst/>
              <a:ahLst/>
              <a:cxnLst/>
              <a:rect l="0" t="0" r="0" b="0"/>
              <a:pathLst>
                <a:path w="389556" h="42115">
                  <a:moveTo>
                    <a:pt x="389555" y="0"/>
                  </a:moveTo>
                  <a:lnTo>
                    <a:pt x="332290" y="3120"/>
                  </a:lnTo>
                  <a:lnTo>
                    <a:pt x="271399" y="9065"/>
                  </a:lnTo>
                  <a:lnTo>
                    <a:pt x="222874" y="15684"/>
                  </a:lnTo>
                  <a:lnTo>
                    <a:pt x="171452" y="25055"/>
                  </a:lnTo>
                  <a:lnTo>
                    <a:pt x="119171" y="35240"/>
                  </a:lnTo>
                  <a:lnTo>
                    <a:pt x="57509" y="4075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85845" y="3042735"/>
              <a:ext cx="200042" cy="484312"/>
            </a:xfrm>
            <a:custGeom>
              <a:avLst/>
              <a:gdLst/>
              <a:ahLst/>
              <a:cxnLst/>
              <a:rect l="0" t="0" r="0" b="0"/>
              <a:pathLst>
                <a:path w="200042" h="484312">
                  <a:moveTo>
                    <a:pt x="200041" y="0"/>
                  </a:moveTo>
                  <a:lnTo>
                    <a:pt x="164124" y="63451"/>
                  </a:lnTo>
                  <a:lnTo>
                    <a:pt x="143646" y="110957"/>
                  </a:lnTo>
                  <a:lnTo>
                    <a:pt x="118885" y="173173"/>
                  </a:lnTo>
                  <a:lnTo>
                    <a:pt x="91434" y="232032"/>
                  </a:lnTo>
                  <a:lnTo>
                    <a:pt x="70677" y="293234"/>
                  </a:lnTo>
                  <a:lnTo>
                    <a:pt x="44373" y="347235"/>
                  </a:lnTo>
                  <a:lnTo>
                    <a:pt x="23693" y="408462"/>
                  </a:lnTo>
                  <a:lnTo>
                    <a:pt x="5373" y="45728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606245" y="2674238"/>
              <a:ext cx="24891" cy="452726"/>
            </a:xfrm>
            <a:custGeom>
              <a:avLst/>
              <a:gdLst/>
              <a:ahLst/>
              <a:cxnLst/>
              <a:rect l="0" t="0" r="0" b="0"/>
              <a:pathLst>
                <a:path w="24891" h="452726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5609" y="149572"/>
                  </a:lnTo>
                  <a:lnTo>
                    <a:pt x="9050" y="201855"/>
                  </a:lnTo>
                  <a:lnTo>
                    <a:pt x="14359" y="248932"/>
                  </a:lnTo>
                  <a:lnTo>
                    <a:pt x="21743" y="310954"/>
                  </a:lnTo>
                  <a:lnTo>
                    <a:pt x="24890" y="371472"/>
                  </a:lnTo>
                  <a:lnTo>
                    <a:pt x="18579" y="419648"/>
                  </a:lnTo>
                  <a:lnTo>
                    <a:pt x="16594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792299" y="2684766"/>
              <a:ext cx="227349" cy="433743"/>
            </a:xfrm>
            <a:custGeom>
              <a:avLst/>
              <a:gdLst/>
              <a:ahLst/>
              <a:cxnLst/>
              <a:rect l="0" t="0" r="0" b="0"/>
              <a:pathLst>
                <a:path w="227349" h="433743">
                  <a:moveTo>
                    <a:pt x="125338" y="0"/>
                  </a:moveTo>
                  <a:lnTo>
                    <a:pt x="108570" y="11179"/>
                  </a:lnTo>
                  <a:lnTo>
                    <a:pt x="97219" y="26026"/>
                  </a:lnTo>
                  <a:lnTo>
                    <a:pt x="61547" y="84665"/>
                  </a:lnTo>
                  <a:lnTo>
                    <a:pt x="28161" y="144164"/>
                  </a:lnTo>
                  <a:lnTo>
                    <a:pt x="10433" y="195114"/>
                  </a:lnTo>
                  <a:lnTo>
                    <a:pt x="2385" y="246935"/>
                  </a:lnTo>
                  <a:lnTo>
                    <a:pt x="0" y="303623"/>
                  </a:lnTo>
                  <a:lnTo>
                    <a:pt x="2413" y="354345"/>
                  </a:lnTo>
                  <a:lnTo>
                    <a:pt x="13657" y="395890"/>
                  </a:lnTo>
                  <a:lnTo>
                    <a:pt x="19298" y="407816"/>
                  </a:lnTo>
                  <a:lnTo>
                    <a:pt x="38045" y="424187"/>
                  </a:lnTo>
                  <a:lnTo>
                    <a:pt x="49596" y="430190"/>
                  </a:lnTo>
                  <a:lnTo>
                    <a:pt x="71788" y="433742"/>
                  </a:lnTo>
                  <a:lnTo>
                    <a:pt x="114630" y="426489"/>
                  </a:lnTo>
                  <a:lnTo>
                    <a:pt x="132667" y="414159"/>
                  </a:lnTo>
                  <a:lnTo>
                    <a:pt x="189152" y="357357"/>
                  </a:lnTo>
                  <a:lnTo>
                    <a:pt x="207512" y="336640"/>
                  </a:lnTo>
                  <a:lnTo>
                    <a:pt x="219572" y="315734"/>
                  </a:lnTo>
                  <a:lnTo>
                    <a:pt x="227348" y="278645"/>
                  </a:lnTo>
                  <a:lnTo>
                    <a:pt x="224931" y="267652"/>
                  </a:lnTo>
                  <a:lnTo>
                    <a:pt x="212886" y="249198"/>
                  </a:lnTo>
                  <a:lnTo>
                    <a:pt x="192714" y="236317"/>
                  </a:lnTo>
                  <a:lnTo>
                    <a:pt x="180784" y="231244"/>
                  </a:lnTo>
                  <a:lnTo>
                    <a:pt x="155050" y="228727"/>
                  </a:lnTo>
                  <a:lnTo>
                    <a:pt x="100402" y="236644"/>
                  </a:lnTo>
                  <a:lnTo>
                    <a:pt x="64137" y="246112"/>
                  </a:lnTo>
                  <a:lnTo>
                    <a:pt x="9524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401741" y="3200675"/>
              <a:ext cx="652767" cy="31574"/>
            </a:xfrm>
            <a:custGeom>
              <a:avLst/>
              <a:gdLst/>
              <a:ahLst/>
              <a:cxnLst/>
              <a:rect l="0" t="0" r="0" b="0"/>
              <a:pathLst>
                <a:path w="652767" h="31574">
                  <a:moveTo>
                    <a:pt x="652766" y="21045"/>
                  </a:moveTo>
                  <a:lnTo>
                    <a:pt x="615289" y="12711"/>
                  </a:lnTo>
                  <a:lnTo>
                    <a:pt x="558276" y="5361"/>
                  </a:lnTo>
                  <a:lnTo>
                    <a:pt x="502327" y="1580"/>
                  </a:lnTo>
                  <a:lnTo>
                    <a:pt x="452474" y="460"/>
                  </a:lnTo>
                  <a:lnTo>
                    <a:pt x="396889" y="128"/>
                  </a:lnTo>
                  <a:lnTo>
                    <a:pt x="347144" y="29"/>
                  </a:lnTo>
                  <a:lnTo>
                    <a:pt x="286000" y="0"/>
                  </a:lnTo>
                  <a:lnTo>
                    <a:pt x="239805" y="3113"/>
                  </a:lnTo>
                  <a:lnTo>
                    <a:pt x="177118" y="8323"/>
                  </a:lnTo>
                  <a:lnTo>
                    <a:pt x="122669" y="12986"/>
                  </a:lnTo>
                  <a:lnTo>
                    <a:pt x="62082" y="21777"/>
                  </a:lnTo>
                  <a:lnTo>
                    <a:pt x="0" y="31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432765" y="3302798"/>
              <a:ext cx="369059" cy="419110"/>
            </a:xfrm>
            <a:custGeom>
              <a:avLst/>
              <a:gdLst/>
              <a:ahLst/>
              <a:cxnLst/>
              <a:rect l="0" t="0" r="0" b="0"/>
              <a:pathLst>
                <a:path w="369059" h="419110">
                  <a:moveTo>
                    <a:pt x="116375" y="55792"/>
                  </a:moveTo>
                  <a:lnTo>
                    <a:pt x="87066" y="85101"/>
                  </a:lnTo>
                  <a:lnTo>
                    <a:pt x="83967" y="84690"/>
                  </a:lnTo>
                  <a:lnTo>
                    <a:pt x="83071" y="79737"/>
                  </a:lnTo>
                  <a:lnTo>
                    <a:pt x="83644" y="71755"/>
                  </a:lnTo>
                  <a:lnTo>
                    <a:pt x="93639" y="53528"/>
                  </a:lnTo>
                  <a:lnTo>
                    <a:pt x="123062" y="18820"/>
                  </a:lnTo>
                  <a:lnTo>
                    <a:pt x="149942" y="2204"/>
                  </a:lnTo>
                  <a:lnTo>
                    <a:pt x="169898" y="0"/>
                  </a:lnTo>
                  <a:lnTo>
                    <a:pt x="180133" y="1050"/>
                  </a:lnTo>
                  <a:lnTo>
                    <a:pt x="188126" y="5259"/>
                  </a:lnTo>
                  <a:lnTo>
                    <a:pt x="219049" y="46928"/>
                  </a:lnTo>
                  <a:lnTo>
                    <a:pt x="228295" y="88520"/>
                  </a:lnTo>
                  <a:lnTo>
                    <a:pt x="231035" y="137889"/>
                  </a:lnTo>
                  <a:lnTo>
                    <a:pt x="231847" y="195151"/>
                  </a:lnTo>
                  <a:lnTo>
                    <a:pt x="226498" y="250982"/>
                  </a:lnTo>
                  <a:lnTo>
                    <a:pt x="213039" y="306608"/>
                  </a:lnTo>
                  <a:lnTo>
                    <a:pt x="189065" y="355203"/>
                  </a:lnTo>
                  <a:lnTo>
                    <a:pt x="165599" y="380423"/>
                  </a:lnTo>
                  <a:lnTo>
                    <a:pt x="126228" y="409906"/>
                  </a:lnTo>
                  <a:lnTo>
                    <a:pt x="99307" y="417897"/>
                  </a:lnTo>
                  <a:lnTo>
                    <a:pt x="70184" y="419109"/>
                  </a:lnTo>
                  <a:lnTo>
                    <a:pt x="45543" y="411848"/>
                  </a:lnTo>
                  <a:lnTo>
                    <a:pt x="26013" y="394584"/>
                  </a:lnTo>
                  <a:lnTo>
                    <a:pt x="0" y="350961"/>
                  </a:lnTo>
                  <a:lnTo>
                    <a:pt x="701" y="326578"/>
                  </a:lnTo>
                  <a:lnTo>
                    <a:pt x="8812" y="302484"/>
                  </a:lnTo>
                  <a:lnTo>
                    <a:pt x="20216" y="283976"/>
                  </a:lnTo>
                  <a:lnTo>
                    <a:pt x="36203" y="271071"/>
                  </a:lnTo>
                  <a:lnTo>
                    <a:pt x="45379" y="265992"/>
                  </a:lnTo>
                  <a:lnTo>
                    <a:pt x="86240" y="258844"/>
                  </a:lnTo>
                  <a:lnTo>
                    <a:pt x="136808" y="264834"/>
                  </a:lnTo>
                  <a:lnTo>
                    <a:pt x="190645" y="274163"/>
                  </a:lnTo>
                  <a:lnTo>
                    <a:pt x="246339" y="281941"/>
                  </a:lnTo>
                  <a:lnTo>
                    <a:pt x="302401" y="285167"/>
                  </a:lnTo>
                  <a:lnTo>
                    <a:pt x="349176" y="278872"/>
                  </a:lnTo>
                  <a:lnTo>
                    <a:pt x="369058" y="276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719445" y="3358590"/>
              <a:ext cx="316846" cy="373756"/>
            </a:xfrm>
            <a:custGeom>
              <a:avLst/>
              <a:gdLst/>
              <a:ahLst/>
              <a:cxnLst/>
              <a:rect l="0" t="0" r="0" b="0"/>
              <a:pathLst>
                <a:path w="316846" h="373756">
                  <a:moveTo>
                    <a:pt x="135021" y="10529"/>
                  </a:moveTo>
                  <a:lnTo>
                    <a:pt x="110974" y="20104"/>
                  </a:lnTo>
                  <a:lnTo>
                    <a:pt x="89552" y="38062"/>
                  </a:lnTo>
                  <a:lnTo>
                    <a:pt x="54323" y="90670"/>
                  </a:lnTo>
                  <a:lnTo>
                    <a:pt x="26231" y="144469"/>
                  </a:lnTo>
                  <a:lnTo>
                    <a:pt x="7511" y="187345"/>
                  </a:lnTo>
                  <a:lnTo>
                    <a:pt x="0" y="250523"/>
                  </a:lnTo>
                  <a:lnTo>
                    <a:pt x="1312" y="278630"/>
                  </a:lnTo>
                  <a:lnTo>
                    <a:pt x="21219" y="325270"/>
                  </a:lnTo>
                  <a:lnTo>
                    <a:pt x="36480" y="345776"/>
                  </a:lnTo>
                  <a:lnTo>
                    <a:pt x="58860" y="362689"/>
                  </a:lnTo>
                  <a:lnTo>
                    <a:pt x="87524" y="371765"/>
                  </a:lnTo>
                  <a:lnTo>
                    <a:pt x="130306" y="373755"/>
                  </a:lnTo>
                  <a:lnTo>
                    <a:pt x="153983" y="368495"/>
                  </a:lnTo>
                  <a:lnTo>
                    <a:pt x="208444" y="339497"/>
                  </a:lnTo>
                  <a:lnTo>
                    <a:pt x="258207" y="293752"/>
                  </a:lnTo>
                  <a:lnTo>
                    <a:pt x="294872" y="240848"/>
                  </a:lnTo>
                  <a:lnTo>
                    <a:pt x="316845" y="180430"/>
                  </a:lnTo>
                  <a:lnTo>
                    <a:pt x="316667" y="136649"/>
                  </a:lnTo>
                  <a:lnTo>
                    <a:pt x="309205" y="97811"/>
                  </a:lnTo>
                  <a:lnTo>
                    <a:pt x="288407" y="64076"/>
                  </a:lnTo>
                  <a:lnTo>
                    <a:pt x="229379" y="14734"/>
                  </a:lnTo>
                  <a:lnTo>
                    <a:pt x="205424" y="6549"/>
                  </a:lnTo>
                  <a:lnTo>
                    <a:pt x="1560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372849" y="128929"/>
            <a:ext cx="2606716" cy="502781"/>
            <a:chOff x="372849" y="128929"/>
            <a:chExt cx="2606716" cy="502781"/>
          </a:xfrm>
        </p:grpSpPr>
        <p:sp>
          <p:nvSpPr>
            <p:cNvPr id="2" name="Freeform 1"/>
            <p:cNvSpPr/>
            <p:nvPr/>
          </p:nvSpPr>
          <p:spPr>
            <a:xfrm>
              <a:off x="372849" y="128929"/>
              <a:ext cx="301751" cy="395003"/>
            </a:xfrm>
            <a:custGeom>
              <a:avLst/>
              <a:gdLst/>
              <a:ahLst/>
              <a:cxnLst/>
              <a:rect l="0" t="0" r="0" b="0"/>
              <a:pathLst>
                <a:path w="301751" h="395003">
                  <a:moveTo>
                    <a:pt x="227275" y="50055"/>
                  </a:moveTo>
                  <a:lnTo>
                    <a:pt x="192377" y="20747"/>
                  </a:lnTo>
                  <a:lnTo>
                    <a:pt x="163123" y="6146"/>
                  </a:lnTo>
                  <a:lnTo>
                    <a:pt x="126638" y="0"/>
                  </a:lnTo>
                  <a:lnTo>
                    <a:pt x="80794" y="6329"/>
                  </a:lnTo>
                  <a:lnTo>
                    <a:pt x="49732" y="16692"/>
                  </a:lnTo>
                  <a:lnTo>
                    <a:pt x="10338" y="47236"/>
                  </a:lnTo>
                  <a:lnTo>
                    <a:pt x="2177" y="67129"/>
                  </a:lnTo>
                  <a:lnTo>
                    <a:pt x="0" y="78985"/>
                  </a:lnTo>
                  <a:lnTo>
                    <a:pt x="3822" y="101517"/>
                  </a:lnTo>
                  <a:lnTo>
                    <a:pt x="19127" y="130814"/>
                  </a:lnTo>
                  <a:lnTo>
                    <a:pt x="32989" y="145609"/>
                  </a:lnTo>
                  <a:lnTo>
                    <a:pt x="50849" y="156084"/>
                  </a:lnTo>
                  <a:lnTo>
                    <a:pt x="99315" y="163936"/>
                  </a:lnTo>
                  <a:lnTo>
                    <a:pt x="162273" y="171203"/>
                  </a:lnTo>
                  <a:lnTo>
                    <a:pt x="220328" y="177711"/>
                  </a:lnTo>
                  <a:lnTo>
                    <a:pt x="245244" y="187119"/>
                  </a:lnTo>
                  <a:lnTo>
                    <a:pt x="273413" y="211159"/>
                  </a:lnTo>
                  <a:lnTo>
                    <a:pt x="296578" y="240509"/>
                  </a:lnTo>
                  <a:lnTo>
                    <a:pt x="301750" y="264163"/>
                  </a:lnTo>
                  <a:lnTo>
                    <a:pt x="295538" y="317476"/>
                  </a:lnTo>
                  <a:lnTo>
                    <a:pt x="280776" y="353509"/>
                  </a:lnTo>
                  <a:lnTo>
                    <a:pt x="261972" y="369367"/>
                  </a:lnTo>
                  <a:lnTo>
                    <a:pt x="217361" y="389080"/>
                  </a:lnTo>
                  <a:lnTo>
                    <a:pt x="174165" y="395002"/>
                  </a:lnTo>
                  <a:lnTo>
                    <a:pt x="135499" y="391167"/>
                  </a:lnTo>
                  <a:lnTo>
                    <a:pt x="80268" y="367734"/>
                  </a:lnTo>
                  <a:lnTo>
                    <a:pt x="48290" y="3553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6466" y="410611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15937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694" y="389631"/>
              <a:ext cx="210571" cy="94680"/>
            </a:xfrm>
            <a:custGeom>
              <a:avLst/>
              <a:gdLst/>
              <a:ahLst/>
              <a:cxnLst/>
              <a:rect l="0" t="0" r="0" b="0"/>
              <a:pathLst>
                <a:path w="210571" h="94680">
                  <a:moveTo>
                    <a:pt x="0" y="20980"/>
                  </a:moveTo>
                  <a:lnTo>
                    <a:pt x="3119" y="63672"/>
                  </a:lnTo>
                  <a:lnTo>
                    <a:pt x="5589" y="74008"/>
                  </a:lnTo>
                  <a:lnTo>
                    <a:pt x="7235" y="76219"/>
                  </a:lnTo>
                  <a:lnTo>
                    <a:pt x="9065" y="66198"/>
                  </a:lnTo>
                  <a:lnTo>
                    <a:pt x="12579" y="23976"/>
                  </a:lnTo>
                  <a:lnTo>
                    <a:pt x="21578" y="6324"/>
                  </a:lnTo>
                  <a:lnTo>
                    <a:pt x="28423" y="1850"/>
                  </a:lnTo>
                  <a:lnTo>
                    <a:pt x="45388" y="0"/>
                  </a:lnTo>
                  <a:lnTo>
                    <a:pt x="53655" y="3484"/>
                  </a:lnTo>
                  <a:lnTo>
                    <a:pt x="69080" y="16713"/>
                  </a:lnTo>
                  <a:lnTo>
                    <a:pt x="85329" y="43892"/>
                  </a:lnTo>
                  <a:lnTo>
                    <a:pt x="89641" y="46783"/>
                  </a:lnTo>
                  <a:lnTo>
                    <a:pt x="93686" y="45201"/>
                  </a:lnTo>
                  <a:lnTo>
                    <a:pt x="114172" y="23035"/>
                  </a:lnTo>
                  <a:lnTo>
                    <a:pt x="139504" y="8591"/>
                  </a:lnTo>
                  <a:lnTo>
                    <a:pt x="147984" y="8041"/>
                  </a:lnTo>
                  <a:lnTo>
                    <a:pt x="163647" y="13670"/>
                  </a:lnTo>
                  <a:lnTo>
                    <a:pt x="175287" y="27090"/>
                  </a:lnTo>
                  <a:lnTo>
                    <a:pt x="204930" y="73234"/>
                  </a:lnTo>
                  <a:lnTo>
                    <a:pt x="210570" y="94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52849" y="410611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0" y="0"/>
                  </a:moveTo>
                  <a:lnTo>
                    <a:pt x="11179" y="16768"/>
                  </a:lnTo>
                  <a:lnTo>
                    <a:pt x="21057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31792" y="29479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52545" y="189512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0149" y="85426"/>
                  </a:lnTo>
                  <a:lnTo>
                    <a:pt x="14349" y="134756"/>
                  </a:lnTo>
                  <a:lnTo>
                    <a:pt x="16938" y="196591"/>
                  </a:lnTo>
                  <a:lnTo>
                    <a:pt x="23250" y="245553"/>
                  </a:lnTo>
                  <a:lnTo>
                    <a:pt x="25975" y="295253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17530" y="366420"/>
              <a:ext cx="130118" cy="128182"/>
            </a:xfrm>
            <a:custGeom>
              <a:avLst/>
              <a:gdLst/>
              <a:ahLst/>
              <a:cxnLst/>
              <a:rect l="0" t="0" r="0" b="0"/>
              <a:pathLst>
                <a:path w="130118" h="128182">
                  <a:moveTo>
                    <a:pt x="109060" y="54719"/>
                  </a:moveTo>
                  <a:lnTo>
                    <a:pt x="99485" y="30673"/>
                  </a:lnTo>
                  <a:lnTo>
                    <a:pt x="88817" y="16346"/>
                  </a:lnTo>
                  <a:lnTo>
                    <a:pt x="64068" y="716"/>
                  </a:lnTo>
                  <a:lnTo>
                    <a:pt x="54499" y="0"/>
                  </a:lnTo>
                  <a:lnTo>
                    <a:pt x="34508" y="5443"/>
                  </a:lnTo>
                  <a:lnTo>
                    <a:pt x="20164" y="18781"/>
                  </a:lnTo>
                  <a:lnTo>
                    <a:pt x="1423" y="55939"/>
                  </a:lnTo>
                  <a:lnTo>
                    <a:pt x="0" y="79438"/>
                  </a:lnTo>
                  <a:lnTo>
                    <a:pt x="4437" y="103140"/>
                  </a:lnTo>
                  <a:lnTo>
                    <a:pt x="14208" y="121473"/>
                  </a:lnTo>
                  <a:lnTo>
                    <a:pt x="21259" y="126128"/>
                  </a:lnTo>
                  <a:lnTo>
                    <a:pt x="38452" y="128181"/>
                  </a:lnTo>
                  <a:lnTo>
                    <a:pt x="46780" y="124751"/>
                  </a:lnTo>
                  <a:lnTo>
                    <a:pt x="62273" y="111581"/>
                  </a:lnTo>
                  <a:lnTo>
                    <a:pt x="78560" y="84435"/>
                  </a:lnTo>
                  <a:lnTo>
                    <a:pt x="92204" y="52010"/>
                  </a:lnTo>
                  <a:lnTo>
                    <a:pt x="90650" y="62094"/>
                  </a:lnTo>
                  <a:lnTo>
                    <a:pt x="92107" y="68995"/>
                  </a:lnTo>
                  <a:lnTo>
                    <a:pt x="105337" y="89885"/>
                  </a:lnTo>
                  <a:lnTo>
                    <a:pt x="130117" y="117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68704" y="368497"/>
              <a:ext cx="115815" cy="130046"/>
            </a:xfrm>
            <a:custGeom>
              <a:avLst/>
              <a:gdLst/>
              <a:ahLst/>
              <a:cxnLst/>
              <a:rect l="0" t="0" r="0" b="0"/>
              <a:pathLst>
                <a:path w="115815" h="130046">
                  <a:moveTo>
                    <a:pt x="0" y="31585"/>
                  </a:moveTo>
                  <a:lnTo>
                    <a:pt x="15641" y="49566"/>
                  </a:lnTo>
                  <a:lnTo>
                    <a:pt x="38437" y="105939"/>
                  </a:lnTo>
                  <a:lnTo>
                    <a:pt x="46744" y="130045"/>
                  </a:lnTo>
                  <a:lnTo>
                    <a:pt x="34155" y="71143"/>
                  </a:lnTo>
                  <a:lnTo>
                    <a:pt x="35067" y="46827"/>
                  </a:lnTo>
                  <a:lnTo>
                    <a:pt x="43272" y="28221"/>
                  </a:lnTo>
                  <a:lnTo>
                    <a:pt x="57836" y="15272"/>
                  </a:lnTo>
                  <a:lnTo>
                    <a:pt x="76008" y="678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28388" y="168455"/>
              <a:ext cx="182514" cy="315856"/>
            </a:xfrm>
            <a:custGeom>
              <a:avLst/>
              <a:gdLst/>
              <a:ahLst/>
              <a:cxnLst/>
              <a:rect l="0" t="0" r="0" b="0"/>
              <a:pathLst>
                <a:path w="182514" h="315856">
                  <a:moveTo>
                    <a:pt x="35114" y="315855"/>
                  </a:moveTo>
                  <a:lnTo>
                    <a:pt x="43447" y="278377"/>
                  </a:lnTo>
                  <a:lnTo>
                    <a:pt x="41873" y="243530"/>
                  </a:lnTo>
                  <a:lnTo>
                    <a:pt x="27599" y="181289"/>
                  </a:lnTo>
                  <a:lnTo>
                    <a:pt x="13959" y="129224"/>
                  </a:lnTo>
                  <a:lnTo>
                    <a:pt x="0" y="84798"/>
                  </a:lnTo>
                  <a:lnTo>
                    <a:pt x="6" y="75249"/>
                  </a:lnTo>
                  <a:lnTo>
                    <a:pt x="6253" y="58401"/>
                  </a:lnTo>
                  <a:lnTo>
                    <a:pt x="28512" y="35762"/>
                  </a:lnTo>
                  <a:lnTo>
                    <a:pt x="86078" y="11541"/>
                  </a:lnTo>
                  <a:lnTo>
                    <a:pt x="121964" y="3420"/>
                  </a:lnTo>
                  <a:lnTo>
                    <a:pt x="182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652974" y="368497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3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00373" y="410611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89844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10901" y="388415"/>
              <a:ext cx="161497" cy="243295"/>
            </a:xfrm>
            <a:custGeom>
              <a:avLst/>
              <a:gdLst/>
              <a:ahLst/>
              <a:cxnLst/>
              <a:rect l="0" t="0" r="0" b="0"/>
              <a:pathLst>
                <a:path w="161497" h="243295">
                  <a:moveTo>
                    <a:pt x="157928" y="64310"/>
                  </a:moveTo>
                  <a:lnTo>
                    <a:pt x="148352" y="40263"/>
                  </a:lnTo>
                  <a:lnTo>
                    <a:pt x="130394" y="18840"/>
                  </a:lnTo>
                  <a:lnTo>
                    <a:pt x="112935" y="4717"/>
                  </a:lnTo>
                  <a:lnTo>
                    <a:pt x="90358" y="0"/>
                  </a:lnTo>
                  <a:lnTo>
                    <a:pt x="67065" y="2972"/>
                  </a:lnTo>
                  <a:lnTo>
                    <a:pt x="48914" y="12092"/>
                  </a:lnTo>
                  <a:lnTo>
                    <a:pt x="43138" y="20140"/>
                  </a:lnTo>
                  <a:lnTo>
                    <a:pt x="36720" y="41559"/>
                  </a:lnTo>
                  <a:lnTo>
                    <a:pt x="38696" y="74337"/>
                  </a:lnTo>
                  <a:lnTo>
                    <a:pt x="44515" y="81523"/>
                  </a:lnTo>
                  <a:lnTo>
                    <a:pt x="63458" y="89508"/>
                  </a:lnTo>
                  <a:lnTo>
                    <a:pt x="84356" y="89937"/>
                  </a:lnTo>
                  <a:lnTo>
                    <a:pt x="94842" y="88414"/>
                  </a:lnTo>
                  <a:lnTo>
                    <a:pt x="112732" y="77362"/>
                  </a:lnTo>
                  <a:lnTo>
                    <a:pt x="120778" y="69502"/>
                  </a:lnTo>
                  <a:lnTo>
                    <a:pt x="126142" y="68941"/>
                  </a:lnTo>
                  <a:lnTo>
                    <a:pt x="129718" y="73247"/>
                  </a:lnTo>
                  <a:lnTo>
                    <a:pt x="147696" y="136599"/>
                  </a:lnTo>
                  <a:lnTo>
                    <a:pt x="161496" y="179845"/>
                  </a:lnTo>
                  <a:lnTo>
                    <a:pt x="161476" y="189296"/>
                  </a:lnTo>
                  <a:lnTo>
                    <a:pt x="155215" y="206037"/>
                  </a:lnTo>
                  <a:lnTo>
                    <a:pt x="141514" y="218157"/>
                  </a:lnTo>
                  <a:lnTo>
                    <a:pt x="122557" y="226273"/>
                  </a:lnTo>
                  <a:lnTo>
                    <a:pt x="64290" y="237500"/>
                  </a:lnTo>
                  <a:lnTo>
                    <a:pt x="11701" y="242531"/>
                  </a:lnTo>
                  <a:lnTo>
                    <a:pt x="0" y="2432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989886" y="389554"/>
              <a:ext cx="122034" cy="107742"/>
            </a:xfrm>
            <a:custGeom>
              <a:avLst/>
              <a:gdLst/>
              <a:ahLst/>
              <a:cxnLst/>
              <a:rect l="0" t="0" r="0" b="0"/>
              <a:pathLst>
                <a:path w="122034" h="107742">
                  <a:moveTo>
                    <a:pt x="0" y="0"/>
                  </a:moveTo>
                  <a:lnTo>
                    <a:pt x="3119" y="42692"/>
                  </a:lnTo>
                  <a:lnTo>
                    <a:pt x="14654" y="84342"/>
                  </a:lnTo>
                  <a:lnTo>
                    <a:pt x="20298" y="92493"/>
                  </a:lnTo>
                  <a:lnTo>
                    <a:pt x="35927" y="104669"/>
                  </a:lnTo>
                  <a:lnTo>
                    <a:pt x="54572" y="107741"/>
                  </a:lnTo>
                  <a:lnTo>
                    <a:pt x="64457" y="106922"/>
                  </a:lnTo>
                  <a:lnTo>
                    <a:pt x="81680" y="99773"/>
                  </a:lnTo>
                  <a:lnTo>
                    <a:pt x="97133" y="87628"/>
                  </a:lnTo>
                  <a:lnTo>
                    <a:pt x="111801" y="70531"/>
                  </a:lnTo>
                  <a:lnTo>
                    <a:pt x="119879" y="48115"/>
                  </a:lnTo>
                  <a:lnTo>
                    <a:pt x="122033" y="35586"/>
                  </a:lnTo>
                  <a:lnTo>
                    <a:pt x="121130" y="26064"/>
                  </a:lnTo>
                  <a:lnTo>
                    <a:pt x="118188" y="1854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75540" y="357968"/>
              <a:ext cx="45974" cy="99500"/>
            </a:xfrm>
            <a:custGeom>
              <a:avLst/>
              <a:gdLst/>
              <a:ahLst/>
              <a:cxnLst/>
              <a:rect l="0" t="0" r="0" b="0"/>
              <a:pathLst>
                <a:path w="45974" h="99500">
                  <a:moveTo>
                    <a:pt x="3859" y="52643"/>
                  </a:moveTo>
                  <a:lnTo>
                    <a:pt x="19477" y="99499"/>
                  </a:lnTo>
                  <a:lnTo>
                    <a:pt x="0" y="41067"/>
                  </a:lnTo>
                  <a:lnTo>
                    <a:pt x="116" y="32057"/>
                  </a:lnTo>
                  <a:lnTo>
                    <a:pt x="6485" y="15808"/>
                  </a:lnTo>
                  <a:lnTo>
                    <a:pt x="12628" y="10539"/>
                  </a:lnTo>
                  <a:lnTo>
                    <a:pt x="4597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92150" y="329849"/>
              <a:ext cx="122895" cy="133405"/>
            </a:xfrm>
            <a:custGeom>
              <a:avLst/>
              <a:gdLst/>
              <a:ahLst/>
              <a:cxnLst/>
              <a:rect l="0" t="0" r="0" b="0"/>
              <a:pathLst>
                <a:path w="122895" h="133405">
                  <a:moveTo>
                    <a:pt x="24119" y="59705"/>
                  </a:moveTo>
                  <a:lnTo>
                    <a:pt x="61597" y="68038"/>
                  </a:lnTo>
                  <a:lnTo>
                    <a:pt x="85230" y="66918"/>
                  </a:lnTo>
                  <a:lnTo>
                    <a:pt x="107431" y="58621"/>
                  </a:lnTo>
                  <a:lnTo>
                    <a:pt x="114755" y="50794"/>
                  </a:lnTo>
                  <a:lnTo>
                    <a:pt x="122894" y="29618"/>
                  </a:lnTo>
                  <a:lnTo>
                    <a:pt x="121554" y="20930"/>
                  </a:lnTo>
                  <a:lnTo>
                    <a:pt x="117152" y="13968"/>
                  </a:lnTo>
                  <a:lnTo>
                    <a:pt x="110707" y="8156"/>
                  </a:lnTo>
                  <a:lnTo>
                    <a:pt x="91069" y="1699"/>
                  </a:lnTo>
                  <a:lnTo>
                    <a:pt x="67912" y="0"/>
                  </a:lnTo>
                  <a:lnTo>
                    <a:pt x="45922" y="3143"/>
                  </a:lnTo>
                  <a:lnTo>
                    <a:pt x="27570" y="14679"/>
                  </a:lnTo>
                  <a:lnTo>
                    <a:pt x="12785" y="31505"/>
                  </a:lnTo>
                  <a:lnTo>
                    <a:pt x="2314" y="50681"/>
                  </a:lnTo>
                  <a:lnTo>
                    <a:pt x="0" y="70902"/>
                  </a:lnTo>
                  <a:lnTo>
                    <a:pt x="4041" y="90418"/>
                  </a:lnTo>
                  <a:lnTo>
                    <a:pt x="13636" y="106890"/>
                  </a:lnTo>
                  <a:lnTo>
                    <a:pt x="28818" y="118891"/>
                  </a:lnTo>
                  <a:lnTo>
                    <a:pt x="46095" y="126954"/>
                  </a:lnTo>
                  <a:lnTo>
                    <a:pt x="76761" y="133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484725" y="320794"/>
              <a:ext cx="148065" cy="178028"/>
            </a:xfrm>
            <a:custGeom>
              <a:avLst/>
              <a:gdLst/>
              <a:ahLst/>
              <a:cxnLst/>
              <a:rect l="0" t="0" r="0" b="0"/>
              <a:pathLst>
                <a:path w="148065" h="178028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41566" y="10148"/>
                  </a:lnTo>
                  <a:lnTo>
                    <a:pt x="15955" y="25527"/>
                  </a:lnTo>
                  <a:lnTo>
                    <a:pt x="10637" y="34089"/>
                  </a:lnTo>
                  <a:lnTo>
                    <a:pt x="4727" y="56080"/>
                  </a:lnTo>
                  <a:lnTo>
                    <a:pt x="7831" y="63816"/>
                  </a:lnTo>
                  <a:lnTo>
                    <a:pt x="14579" y="68974"/>
                  </a:lnTo>
                  <a:lnTo>
                    <a:pt x="70940" y="86336"/>
                  </a:lnTo>
                  <a:lnTo>
                    <a:pt x="125979" y="103859"/>
                  </a:lnTo>
                  <a:lnTo>
                    <a:pt x="140998" y="117115"/>
                  </a:lnTo>
                  <a:lnTo>
                    <a:pt x="146641" y="125563"/>
                  </a:lnTo>
                  <a:lnTo>
                    <a:pt x="148064" y="133535"/>
                  </a:lnTo>
                  <a:lnTo>
                    <a:pt x="146672" y="141189"/>
                  </a:lnTo>
                  <a:lnTo>
                    <a:pt x="143405" y="148631"/>
                  </a:lnTo>
                  <a:lnTo>
                    <a:pt x="127296" y="160020"/>
                  </a:lnTo>
                  <a:lnTo>
                    <a:pt x="78827" y="176864"/>
                  </a:lnTo>
                  <a:lnTo>
                    <a:pt x="54922" y="178027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8010" y="568538"/>
              <a:ext cx="2000416" cy="42115"/>
            </a:xfrm>
            <a:custGeom>
              <a:avLst/>
              <a:gdLst/>
              <a:ahLst/>
              <a:cxnLst/>
              <a:rect l="0" t="0" r="0" b="0"/>
              <a:pathLst>
                <a:path w="2000416" h="42115">
                  <a:moveTo>
                    <a:pt x="2000415" y="21057"/>
                  </a:moveTo>
                  <a:lnTo>
                    <a:pt x="1941798" y="15468"/>
                  </a:lnTo>
                  <a:lnTo>
                    <a:pt x="1886454" y="11505"/>
                  </a:lnTo>
                  <a:lnTo>
                    <a:pt x="1823529" y="7602"/>
                  </a:lnTo>
                  <a:lnTo>
                    <a:pt x="1760103" y="1502"/>
                  </a:lnTo>
                  <a:lnTo>
                    <a:pt x="1708633" y="445"/>
                  </a:lnTo>
                  <a:lnTo>
                    <a:pt x="1656337" y="132"/>
                  </a:lnTo>
                  <a:lnTo>
                    <a:pt x="1603798" y="39"/>
                  </a:lnTo>
                  <a:lnTo>
                    <a:pt x="1551186" y="12"/>
                  </a:lnTo>
                  <a:lnTo>
                    <a:pt x="1498552" y="4"/>
                  </a:lnTo>
                  <a:lnTo>
                    <a:pt x="1440323" y="1"/>
                  </a:lnTo>
                  <a:lnTo>
                    <a:pt x="1384206" y="1"/>
                  </a:lnTo>
                  <a:lnTo>
                    <a:pt x="1330534" y="0"/>
                  </a:lnTo>
                  <a:lnTo>
                    <a:pt x="1271997" y="0"/>
                  </a:lnTo>
                  <a:lnTo>
                    <a:pt x="1215788" y="0"/>
                  </a:lnTo>
                  <a:lnTo>
                    <a:pt x="1158865" y="7236"/>
                  </a:lnTo>
                  <a:lnTo>
                    <a:pt x="1109478" y="9553"/>
                  </a:lnTo>
                  <a:lnTo>
                    <a:pt x="1053251" y="10240"/>
                  </a:lnTo>
                  <a:lnTo>
                    <a:pt x="1003576" y="10443"/>
                  </a:lnTo>
                  <a:lnTo>
                    <a:pt x="946613" y="11673"/>
                  </a:lnTo>
                  <a:lnTo>
                    <a:pt x="892171" y="17757"/>
                  </a:lnTo>
                  <a:lnTo>
                    <a:pt x="837825" y="20079"/>
                  </a:lnTo>
                  <a:lnTo>
                    <a:pt x="780128" y="20768"/>
                  </a:lnTo>
                  <a:lnTo>
                    <a:pt x="731188" y="20972"/>
                  </a:lnTo>
                  <a:lnTo>
                    <a:pt x="680162" y="22202"/>
                  </a:lnTo>
                  <a:lnTo>
                    <a:pt x="627999" y="28285"/>
                  </a:lnTo>
                  <a:lnTo>
                    <a:pt x="575498" y="30608"/>
                  </a:lnTo>
                  <a:lnTo>
                    <a:pt x="522898" y="31296"/>
                  </a:lnTo>
                  <a:lnTo>
                    <a:pt x="469098" y="31500"/>
                  </a:lnTo>
                  <a:lnTo>
                    <a:pt x="411563" y="31560"/>
                  </a:lnTo>
                  <a:lnTo>
                    <a:pt x="349015" y="31581"/>
                  </a:lnTo>
                  <a:lnTo>
                    <a:pt x="286010" y="37174"/>
                  </a:lnTo>
                  <a:lnTo>
                    <a:pt x="224475" y="41139"/>
                  </a:lnTo>
                  <a:lnTo>
                    <a:pt x="174396" y="41825"/>
                  </a:lnTo>
                  <a:lnTo>
                    <a:pt x="123682" y="42029"/>
                  </a:lnTo>
                  <a:lnTo>
                    <a:pt x="64032" y="42097"/>
                  </a:lnTo>
                  <a:lnTo>
                    <a:pt x="27551" y="421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74279" y="37902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77729" y="7236"/>
                  </a:lnTo>
                  <a:lnTo>
                    <a:pt x="27746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295419" y="136870"/>
            <a:ext cx="5674862" cy="647181"/>
            <a:chOff x="3295419" y="136870"/>
            <a:chExt cx="5674862" cy="647181"/>
          </a:xfrm>
        </p:grpSpPr>
        <p:sp>
          <p:nvSpPr>
            <p:cNvPr id="23" name="Freeform 22"/>
            <p:cNvSpPr/>
            <p:nvPr/>
          </p:nvSpPr>
          <p:spPr>
            <a:xfrm>
              <a:off x="3295419" y="136870"/>
              <a:ext cx="20926" cy="421141"/>
            </a:xfrm>
            <a:custGeom>
              <a:avLst/>
              <a:gdLst/>
              <a:ahLst/>
              <a:cxnLst/>
              <a:rect l="0" t="0" r="0" b="0"/>
              <a:pathLst>
                <a:path w="20926" h="421141">
                  <a:moveTo>
                    <a:pt x="0" y="0"/>
                  </a:moveTo>
                  <a:lnTo>
                    <a:pt x="9065" y="58617"/>
                  </a:lnTo>
                  <a:lnTo>
                    <a:pt x="10095" y="104585"/>
                  </a:lnTo>
                  <a:lnTo>
                    <a:pt x="15989" y="160840"/>
                  </a:lnTo>
                  <a:lnTo>
                    <a:pt x="19556" y="221961"/>
                  </a:lnTo>
                  <a:lnTo>
                    <a:pt x="20612" y="278936"/>
                  </a:lnTo>
                  <a:lnTo>
                    <a:pt x="20925" y="332862"/>
                  </a:lnTo>
                  <a:lnTo>
                    <a:pt x="12706" y="395044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95461" y="221098"/>
              <a:ext cx="5590" cy="315856"/>
            </a:xfrm>
            <a:custGeom>
              <a:avLst/>
              <a:gdLst/>
              <a:ahLst/>
              <a:cxnLst/>
              <a:rect l="0" t="0" r="0" b="0"/>
              <a:pathLst>
                <a:path w="5590" h="3158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26467"/>
                  </a:lnTo>
                  <a:lnTo>
                    <a:pt x="1545" y="28961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58590" y="368497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83578" y="11178"/>
                  </a:lnTo>
                  <a:lnTo>
                    <a:pt x="62492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512535" y="382820"/>
              <a:ext cx="204025" cy="177583"/>
            </a:xfrm>
            <a:custGeom>
              <a:avLst/>
              <a:gdLst/>
              <a:ahLst/>
              <a:cxnLst/>
              <a:rect l="0" t="0" r="0" b="0"/>
              <a:pathLst>
                <a:path w="204025" h="177583">
                  <a:moveTo>
                    <a:pt x="140853" y="38319"/>
                  </a:moveTo>
                  <a:lnTo>
                    <a:pt x="111545" y="9011"/>
                  </a:lnTo>
                  <a:lnTo>
                    <a:pt x="91953" y="1897"/>
                  </a:lnTo>
                  <a:lnTo>
                    <a:pt x="80177" y="0"/>
                  </a:lnTo>
                  <a:lnTo>
                    <a:pt x="60854" y="4131"/>
                  </a:lnTo>
                  <a:lnTo>
                    <a:pt x="29384" y="25847"/>
                  </a:lnTo>
                  <a:lnTo>
                    <a:pt x="13329" y="51391"/>
                  </a:lnTo>
                  <a:lnTo>
                    <a:pt x="1163" y="86776"/>
                  </a:lnTo>
                  <a:lnTo>
                    <a:pt x="0" y="110159"/>
                  </a:lnTo>
                  <a:lnTo>
                    <a:pt x="8785" y="153765"/>
                  </a:lnTo>
                  <a:lnTo>
                    <a:pt x="14203" y="162077"/>
                  </a:lnTo>
                  <a:lnTo>
                    <a:pt x="29582" y="174431"/>
                  </a:lnTo>
                  <a:lnTo>
                    <a:pt x="48116" y="177582"/>
                  </a:lnTo>
                  <a:lnTo>
                    <a:pt x="57971" y="176785"/>
                  </a:lnTo>
                  <a:lnTo>
                    <a:pt x="75161" y="166540"/>
                  </a:lnTo>
                  <a:lnTo>
                    <a:pt x="105260" y="136956"/>
                  </a:lnTo>
                  <a:lnTo>
                    <a:pt x="113335" y="116473"/>
                  </a:lnTo>
                  <a:lnTo>
                    <a:pt x="124109" y="70785"/>
                  </a:lnTo>
                  <a:lnTo>
                    <a:pt x="126181" y="68152"/>
                  </a:lnTo>
                  <a:lnTo>
                    <a:pt x="127562" y="71076"/>
                  </a:lnTo>
                  <a:lnTo>
                    <a:pt x="128483" y="77705"/>
                  </a:lnTo>
                  <a:lnTo>
                    <a:pt x="135745" y="91309"/>
                  </a:lnTo>
                  <a:lnTo>
                    <a:pt x="190517" y="151022"/>
                  </a:lnTo>
                  <a:lnTo>
                    <a:pt x="204024" y="164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16559" y="379025"/>
              <a:ext cx="105286" cy="155085"/>
            </a:xfrm>
            <a:custGeom>
              <a:avLst/>
              <a:gdLst/>
              <a:ahLst/>
              <a:cxnLst/>
              <a:rect l="0" t="0" r="0" b="0"/>
              <a:pathLst>
                <a:path w="105286" h="155085">
                  <a:moveTo>
                    <a:pt x="0" y="21057"/>
                  </a:moveTo>
                  <a:lnTo>
                    <a:pt x="19128" y="82168"/>
                  </a:lnTo>
                  <a:lnTo>
                    <a:pt x="49804" y="142189"/>
                  </a:lnTo>
                  <a:lnTo>
                    <a:pt x="57769" y="149775"/>
                  </a:lnTo>
                  <a:lnTo>
                    <a:pt x="66589" y="153662"/>
                  </a:lnTo>
                  <a:lnTo>
                    <a:pt x="75978" y="155084"/>
                  </a:lnTo>
                  <a:lnTo>
                    <a:pt x="81068" y="151353"/>
                  </a:lnTo>
                  <a:lnTo>
                    <a:pt x="83291" y="144186"/>
                  </a:lnTo>
                  <a:lnTo>
                    <a:pt x="92479" y="80827"/>
                  </a:lnTo>
                  <a:lnTo>
                    <a:pt x="102890" y="1739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81675" y="375882"/>
              <a:ext cx="153438" cy="192657"/>
            </a:xfrm>
            <a:custGeom>
              <a:avLst/>
              <a:gdLst/>
              <a:ahLst/>
              <a:cxnLst/>
              <a:rect l="0" t="0" r="0" b="0"/>
              <a:pathLst>
                <a:path w="153438" h="192657">
                  <a:moveTo>
                    <a:pt x="13869" y="87371"/>
                  </a:moveTo>
                  <a:lnTo>
                    <a:pt x="57831" y="102026"/>
                  </a:lnTo>
                  <a:lnTo>
                    <a:pt x="77861" y="102463"/>
                  </a:lnTo>
                  <a:lnTo>
                    <a:pt x="119316" y="93212"/>
                  </a:lnTo>
                  <a:lnTo>
                    <a:pt x="127451" y="87756"/>
                  </a:lnTo>
                  <a:lnTo>
                    <a:pt x="139609" y="72334"/>
                  </a:lnTo>
                  <a:lnTo>
                    <a:pt x="153031" y="43922"/>
                  </a:lnTo>
                  <a:lnTo>
                    <a:pt x="153437" y="35008"/>
                  </a:lnTo>
                  <a:lnTo>
                    <a:pt x="147649" y="18865"/>
                  </a:lnTo>
                  <a:lnTo>
                    <a:pt x="131038" y="7011"/>
                  </a:lnTo>
                  <a:lnTo>
                    <a:pt x="120058" y="2213"/>
                  </a:lnTo>
                  <a:lnTo>
                    <a:pt x="98499" y="0"/>
                  </a:lnTo>
                  <a:lnTo>
                    <a:pt x="78388" y="4086"/>
                  </a:lnTo>
                  <a:lnTo>
                    <a:pt x="53913" y="19540"/>
                  </a:lnTo>
                  <a:lnTo>
                    <a:pt x="17568" y="52587"/>
                  </a:lnTo>
                  <a:lnTo>
                    <a:pt x="1967" y="84604"/>
                  </a:lnTo>
                  <a:lnTo>
                    <a:pt x="0" y="107198"/>
                  </a:lnTo>
                  <a:lnTo>
                    <a:pt x="4195" y="128939"/>
                  </a:lnTo>
                  <a:lnTo>
                    <a:pt x="13859" y="150299"/>
                  </a:lnTo>
                  <a:lnTo>
                    <a:pt x="38042" y="176467"/>
                  </a:lnTo>
                  <a:lnTo>
                    <a:pt x="60487" y="185461"/>
                  </a:lnTo>
                  <a:lnTo>
                    <a:pt x="108625" y="192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95626" y="273740"/>
              <a:ext cx="21059" cy="315856"/>
            </a:xfrm>
            <a:custGeom>
              <a:avLst/>
              <a:gdLst/>
              <a:ahLst/>
              <a:cxnLst/>
              <a:rect l="0" t="0" r="0" b="0"/>
              <a:pathLst>
                <a:path w="21059" h="315856">
                  <a:moveTo>
                    <a:pt x="21058" y="0"/>
                  </a:moveTo>
                  <a:lnTo>
                    <a:pt x="12724" y="54145"/>
                  </a:lnTo>
                  <a:lnTo>
                    <a:pt x="10963" y="114681"/>
                  </a:lnTo>
                  <a:lnTo>
                    <a:pt x="10658" y="165651"/>
                  </a:lnTo>
                  <a:lnTo>
                    <a:pt x="3319" y="226871"/>
                  </a:lnTo>
                  <a:lnTo>
                    <a:pt x="656" y="28090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137699" y="389554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10528"/>
                  </a:moveTo>
                  <a:lnTo>
                    <a:pt x="198540" y="10528"/>
                  </a:lnTo>
                  <a:lnTo>
                    <a:pt x="143593" y="10528"/>
                  </a:lnTo>
                  <a:lnTo>
                    <a:pt x="86509" y="10528"/>
                  </a:lnTo>
                  <a:lnTo>
                    <a:pt x="29480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90383" y="242155"/>
              <a:ext cx="294799" cy="318298"/>
            </a:xfrm>
            <a:custGeom>
              <a:avLst/>
              <a:gdLst/>
              <a:ahLst/>
              <a:cxnLst/>
              <a:rect l="0" t="0" r="0" b="0"/>
              <a:pathLst>
                <a:path w="294799" h="318298">
                  <a:moveTo>
                    <a:pt x="0" y="0"/>
                  </a:moveTo>
                  <a:lnTo>
                    <a:pt x="9065" y="58617"/>
                  </a:lnTo>
                  <a:lnTo>
                    <a:pt x="18645" y="113961"/>
                  </a:lnTo>
                  <a:lnTo>
                    <a:pt x="28683" y="176885"/>
                  </a:lnTo>
                  <a:lnTo>
                    <a:pt x="31012" y="234722"/>
                  </a:lnTo>
                  <a:lnTo>
                    <a:pt x="23177" y="296939"/>
                  </a:lnTo>
                  <a:lnTo>
                    <a:pt x="21999" y="314467"/>
                  </a:lnTo>
                  <a:lnTo>
                    <a:pt x="21475" y="306659"/>
                  </a:lnTo>
                  <a:lnTo>
                    <a:pt x="32565" y="255762"/>
                  </a:lnTo>
                  <a:lnTo>
                    <a:pt x="40210" y="228316"/>
                  </a:lnTo>
                  <a:lnTo>
                    <a:pt x="51406" y="208318"/>
                  </a:lnTo>
                  <a:lnTo>
                    <a:pt x="58837" y="203220"/>
                  </a:lnTo>
                  <a:lnTo>
                    <a:pt x="76453" y="200674"/>
                  </a:lnTo>
                  <a:lnTo>
                    <a:pt x="92861" y="206562"/>
                  </a:lnTo>
                  <a:lnTo>
                    <a:pt x="100512" y="211407"/>
                  </a:lnTo>
                  <a:lnTo>
                    <a:pt x="112132" y="229269"/>
                  </a:lnTo>
                  <a:lnTo>
                    <a:pt x="120026" y="252806"/>
                  </a:lnTo>
                  <a:lnTo>
                    <a:pt x="131099" y="314253"/>
                  </a:lnTo>
                  <a:lnTo>
                    <a:pt x="134193" y="318297"/>
                  </a:lnTo>
                  <a:lnTo>
                    <a:pt x="137425" y="317483"/>
                  </a:lnTo>
                  <a:lnTo>
                    <a:pt x="181713" y="267664"/>
                  </a:lnTo>
                  <a:lnTo>
                    <a:pt x="242395" y="239345"/>
                  </a:lnTo>
                  <a:lnTo>
                    <a:pt x="268223" y="222735"/>
                  </a:lnTo>
                  <a:lnTo>
                    <a:pt x="280257" y="206618"/>
                  </a:lnTo>
                  <a:lnTo>
                    <a:pt x="285104" y="197407"/>
                  </a:lnTo>
                  <a:lnTo>
                    <a:pt x="285996" y="187757"/>
                  </a:lnTo>
                  <a:lnTo>
                    <a:pt x="280747" y="167675"/>
                  </a:lnTo>
                  <a:lnTo>
                    <a:pt x="273733" y="160917"/>
                  </a:lnTo>
                  <a:lnTo>
                    <a:pt x="253460" y="153407"/>
                  </a:lnTo>
                  <a:lnTo>
                    <a:pt x="231972" y="153189"/>
                  </a:lnTo>
                  <a:lnTo>
                    <a:pt x="221328" y="154768"/>
                  </a:lnTo>
                  <a:lnTo>
                    <a:pt x="203263" y="165882"/>
                  </a:lnTo>
                  <a:lnTo>
                    <a:pt x="188605" y="182520"/>
                  </a:lnTo>
                  <a:lnTo>
                    <a:pt x="178191" y="201613"/>
                  </a:lnTo>
                  <a:lnTo>
                    <a:pt x="171341" y="237682"/>
                  </a:lnTo>
                  <a:lnTo>
                    <a:pt x="175977" y="261224"/>
                  </a:lnTo>
                  <a:lnTo>
                    <a:pt x="191741" y="291089"/>
                  </a:lnTo>
                  <a:lnTo>
                    <a:pt x="198018" y="299344"/>
                  </a:lnTo>
                  <a:lnTo>
                    <a:pt x="217470" y="308517"/>
                  </a:lnTo>
                  <a:lnTo>
                    <a:pt x="276989" y="314889"/>
                  </a:lnTo>
                  <a:lnTo>
                    <a:pt x="294798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78546" y="342877"/>
              <a:ext cx="204754" cy="249175"/>
            </a:xfrm>
            <a:custGeom>
              <a:avLst/>
              <a:gdLst/>
              <a:ahLst/>
              <a:cxnLst/>
              <a:rect l="0" t="0" r="0" b="0"/>
              <a:pathLst>
                <a:path w="204754" h="249175">
                  <a:moveTo>
                    <a:pt x="159360" y="15091"/>
                  </a:moveTo>
                  <a:lnTo>
                    <a:pt x="115398" y="437"/>
                  </a:lnTo>
                  <a:lnTo>
                    <a:pt x="95368" y="0"/>
                  </a:lnTo>
                  <a:lnTo>
                    <a:pt x="48324" y="9251"/>
                  </a:lnTo>
                  <a:lnTo>
                    <a:pt x="18966" y="24539"/>
                  </a:lnTo>
                  <a:lnTo>
                    <a:pt x="6106" y="40347"/>
                  </a:lnTo>
                  <a:lnTo>
                    <a:pt x="1039" y="49476"/>
                  </a:lnTo>
                  <a:lnTo>
                    <a:pt x="0" y="59072"/>
                  </a:lnTo>
                  <a:lnTo>
                    <a:pt x="5086" y="79092"/>
                  </a:lnTo>
                  <a:lnTo>
                    <a:pt x="12057" y="85834"/>
                  </a:lnTo>
                  <a:lnTo>
                    <a:pt x="32281" y="93326"/>
                  </a:lnTo>
                  <a:lnTo>
                    <a:pt x="93897" y="101650"/>
                  </a:lnTo>
                  <a:lnTo>
                    <a:pt x="137851" y="113818"/>
                  </a:lnTo>
                  <a:lnTo>
                    <a:pt x="156040" y="126820"/>
                  </a:lnTo>
                  <a:lnTo>
                    <a:pt x="186780" y="163763"/>
                  </a:lnTo>
                  <a:lnTo>
                    <a:pt x="202710" y="194453"/>
                  </a:lnTo>
                  <a:lnTo>
                    <a:pt x="204753" y="215300"/>
                  </a:lnTo>
                  <a:lnTo>
                    <a:pt x="203660" y="225773"/>
                  </a:lnTo>
                  <a:lnTo>
                    <a:pt x="199422" y="233925"/>
                  </a:lnTo>
                  <a:lnTo>
                    <a:pt x="185355" y="246102"/>
                  </a:lnTo>
                  <a:lnTo>
                    <a:pt x="164284" y="249174"/>
                  </a:lnTo>
                  <a:lnTo>
                    <a:pt x="139322" y="245470"/>
                  </a:lnTo>
                  <a:lnTo>
                    <a:pt x="76884" y="223143"/>
                  </a:lnTo>
                  <a:lnTo>
                    <a:pt x="33019" y="204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22573" y="428529"/>
              <a:ext cx="210132" cy="150539"/>
            </a:xfrm>
            <a:custGeom>
              <a:avLst/>
              <a:gdLst/>
              <a:ahLst/>
              <a:cxnLst/>
              <a:rect l="0" t="0" r="0" b="0"/>
              <a:pathLst>
                <a:path w="210132" h="150539">
                  <a:moveTo>
                    <a:pt x="125904" y="34724"/>
                  </a:moveTo>
                  <a:lnTo>
                    <a:pt x="114725" y="17957"/>
                  </a:lnTo>
                  <a:lnTo>
                    <a:pt x="96759" y="6605"/>
                  </a:lnTo>
                  <a:lnTo>
                    <a:pt x="74346" y="0"/>
                  </a:lnTo>
                  <a:lnTo>
                    <a:pt x="52686" y="964"/>
                  </a:lnTo>
                  <a:lnTo>
                    <a:pt x="34481" y="8411"/>
                  </a:lnTo>
                  <a:lnTo>
                    <a:pt x="18591" y="20690"/>
                  </a:lnTo>
                  <a:lnTo>
                    <a:pt x="3730" y="37846"/>
                  </a:lnTo>
                  <a:lnTo>
                    <a:pt x="0" y="48503"/>
                  </a:lnTo>
                  <a:lnTo>
                    <a:pt x="341" y="85860"/>
                  </a:lnTo>
                  <a:lnTo>
                    <a:pt x="9021" y="124225"/>
                  </a:lnTo>
                  <a:lnTo>
                    <a:pt x="19753" y="143133"/>
                  </a:lnTo>
                  <a:lnTo>
                    <a:pt x="27061" y="147941"/>
                  </a:lnTo>
                  <a:lnTo>
                    <a:pt x="44539" y="150164"/>
                  </a:lnTo>
                  <a:lnTo>
                    <a:pt x="60885" y="144132"/>
                  </a:lnTo>
                  <a:lnTo>
                    <a:pt x="75950" y="132483"/>
                  </a:lnTo>
                  <a:lnTo>
                    <a:pt x="96414" y="106194"/>
                  </a:lnTo>
                  <a:lnTo>
                    <a:pt x="106168" y="86376"/>
                  </a:lnTo>
                  <a:lnTo>
                    <a:pt x="110407" y="83197"/>
                  </a:lnTo>
                  <a:lnTo>
                    <a:pt x="114402" y="84587"/>
                  </a:lnTo>
                  <a:lnTo>
                    <a:pt x="154539" y="126425"/>
                  </a:lnTo>
                  <a:lnTo>
                    <a:pt x="180791" y="141574"/>
                  </a:lnTo>
                  <a:lnTo>
                    <a:pt x="210131" y="150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32704" y="394261"/>
              <a:ext cx="432337" cy="203782"/>
            </a:xfrm>
            <a:custGeom>
              <a:avLst/>
              <a:gdLst/>
              <a:ahLst/>
              <a:cxnLst/>
              <a:rect l="0" t="0" r="0" b="0"/>
              <a:pathLst>
                <a:path w="432337" h="203782">
                  <a:moveTo>
                    <a:pt x="0" y="79521"/>
                  </a:moveTo>
                  <a:lnTo>
                    <a:pt x="0" y="101878"/>
                  </a:lnTo>
                  <a:lnTo>
                    <a:pt x="19786" y="156511"/>
                  </a:lnTo>
                  <a:lnTo>
                    <a:pt x="23719" y="169452"/>
                  </a:lnTo>
                  <a:lnTo>
                    <a:pt x="26342" y="173400"/>
                  </a:lnTo>
                  <a:lnTo>
                    <a:pt x="28090" y="171353"/>
                  </a:lnTo>
                  <a:lnTo>
                    <a:pt x="29255" y="165309"/>
                  </a:lnTo>
                  <a:lnTo>
                    <a:pt x="26065" y="103787"/>
                  </a:lnTo>
                  <a:lnTo>
                    <a:pt x="31472" y="82117"/>
                  </a:lnTo>
                  <a:lnTo>
                    <a:pt x="41674" y="64687"/>
                  </a:lnTo>
                  <a:lnTo>
                    <a:pt x="48840" y="62613"/>
                  </a:lnTo>
                  <a:lnTo>
                    <a:pt x="57126" y="64739"/>
                  </a:lnTo>
                  <a:lnTo>
                    <a:pt x="95643" y="87780"/>
                  </a:lnTo>
                  <a:lnTo>
                    <a:pt x="109968" y="104248"/>
                  </a:lnTo>
                  <a:lnTo>
                    <a:pt x="128697" y="143417"/>
                  </a:lnTo>
                  <a:lnTo>
                    <a:pt x="131422" y="145515"/>
                  </a:lnTo>
                  <a:lnTo>
                    <a:pt x="133238" y="142234"/>
                  </a:lnTo>
                  <a:lnTo>
                    <a:pt x="151312" y="78878"/>
                  </a:lnTo>
                  <a:lnTo>
                    <a:pt x="158197" y="72073"/>
                  </a:lnTo>
                  <a:lnTo>
                    <a:pt x="178325" y="64513"/>
                  </a:lnTo>
                  <a:lnTo>
                    <a:pt x="189073" y="66006"/>
                  </a:lnTo>
                  <a:lnTo>
                    <a:pt x="210375" y="77024"/>
                  </a:lnTo>
                  <a:lnTo>
                    <a:pt x="236509" y="102958"/>
                  </a:lnTo>
                  <a:lnTo>
                    <a:pt x="262007" y="153534"/>
                  </a:lnTo>
                  <a:lnTo>
                    <a:pt x="270264" y="188018"/>
                  </a:lnTo>
                  <a:lnTo>
                    <a:pt x="272196" y="203781"/>
                  </a:lnTo>
                  <a:lnTo>
                    <a:pt x="275623" y="182109"/>
                  </a:lnTo>
                  <a:lnTo>
                    <a:pt x="284716" y="162550"/>
                  </a:lnTo>
                  <a:lnTo>
                    <a:pt x="308579" y="137398"/>
                  </a:lnTo>
                  <a:lnTo>
                    <a:pt x="366731" y="112258"/>
                  </a:lnTo>
                  <a:lnTo>
                    <a:pt x="410262" y="91707"/>
                  </a:lnTo>
                  <a:lnTo>
                    <a:pt x="425274" y="75578"/>
                  </a:lnTo>
                  <a:lnTo>
                    <a:pt x="430915" y="66364"/>
                  </a:lnTo>
                  <a:lnTo>
                    <a:pt x="432336" y="56712"/>
                  </a:lnTo>
                  <a:lnTo>
                    <a:pt x="427677" y="36628"/>
                  </a:lnTo>
                  <a:lnTo>
                    <a:pt x="411898" y="11180"/>
                  </a:lnTo>
                  <a:lnTo>
                    <a:pt x="403281" y="5884"/>
                  </a:lnTo>
                  <a:lnTo>
                    <a:pt x="381227" y="0"/>
                  </a:lnTo>
                  <a:lnTo>
                    <a:pt x="348093" y="2277"/>
                  </a:lnTo>
                  <a:lnTo>
                    <a:pt x="339687" y="6968"/>
                  </a:lnTo>
                  <a:lnTo>
                    <a:pt x="308046" y="49473"/>
                  </a:lnTo>
                  <a:lnTo>
                    <a:pt x="298724" y="91155"/>
                  </a:lnTo>
                  <a:lnTo>
                    <a:pt x="301551" y="129371"/>
                  </a:lnTo>
                  <a:lnTo>
                    <a:pt x="309888" y="148860"/>
                  </a:lnTo>
                  <a:lnTo>
                    <a:pt x="322562" y="165320"/>
                  </a:lnTo>
                  <a:lnTo>
                    <a:pt x="339893" y="180435"/>
                  </a:lnTo>
                  <a:lnTo>
                    <a:pt x="374970" y="196509"/>
                  </a:lnTo>
                  <a:lnTo>
                    <a:pt x="392041" y="198586"/>
                  </a:lnTo>
                  <a:lnTo>
                    <a:pt x="410612" y="195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26902" y="381221"/>
              <a:ext cx="211368" cy="206341"/>
            </a:xfrm>
            <a:custGeom>
              <a:avLst/>
              <a:gdLst/>
              <a:ahLst/>
              <a:cxnLst/>
              <a:rect l="0" t="0" r="0" b="0"/>
              <a:pathLst>
                <a:path w="211368" h="206341">
                  <a:moveTo>
                    <a:pt x="137554" y="8333"/>
                  </a:moveTo>
                  <a:lnTo>
                    <a:pt x="100076" y="0"/>
                  </a:lnTo>
                  <a:lnTo>
                    <a:pt x="65228" y="1574"/>
                  </a:lnTo>
                  <a:lnTo>
                    <a:pt x="22012" y="12587"/>
                  </a:lnTo>
                  <a:lnTo>
                    <a:pt x="13732" y="18188"/>
                  </a:lnTo>
                  <a:lnTo>
                    <a:pt x="1414" y="33770"/>
                  </a:lnTo>
                  <a:lnTo>
                    <a:pt x="0" y="42838"/>
                  </a:lnTo>
                  <a:lnTo>
                    <a:pt x="4669" y="62273"/>
                  </a:lnTo>
                  <a:lnTo>
                    <a:pt x="11529" y="68860"/>
                  </a:lnTo>
                  <a:lnTo>
                    <a:pt x="69254" y="85887"/>
                  </a:lnTo>
                  <a:lnTo>
                    <a:pt x="122720" y="99648"/>
                  </a:lnTo>
                  <a:lnTo>
                    <a:pt x="179101" y="122726"/>
                  </a:lnTo>
                  <a:lnTo>
                    <a:pt x="205496" y="142313"/>
                  </a:lnTo>
                  <a:lnTo>
                    <a:pt x="209755" y="150295"/>
                  </a:lnTo>
                  <a:lnTo>
                    <a:pt x="211367" y="168523"/>
                  </a:lnTo>
                  <a:lnTo>
                    <a:pt x="205064" y="185204"/>
                  </a:lnTo>
                  <a:lnTo>
                    <a:pt x="200108" y="192927"/>
                  </a:lnTo>
                  <a:lnTo>
                    <a:pt x="190955" y="198076"/>
                  </a:lnTo>
                  <a:lnTo>
                    <a:pt x="134237" y="206340"/>
                  </a:lnTo>
                  <a:lnTo>
                    <a:pt x="103325" y="205131"/>
                  </a:lnTo>
                  <a:lnTo>
                    <a:pt x="51764" y="188410"/>
                  </a:lnTo>
                  <a:lnTo>
                    <a:pt x="11212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17098" y="252683"/>
              <a:ext cx="206565" cy="368499"/>
            </a:xfrm>
            <a:custGeom>
              <a:avLst/>
              <a:gdLst/>
              <a:ahLst/>
              <a:cxnLst/>
              <a:rect l="0" t="0" r="0" b="0"/>
              <a:pathLst>
                <a:path w="206565" h="368499">
                  <a:moveTo>
                    <a:pt x="0" y="0"/>
                  </a:moveTo>
                  <a:lnTo>
                    <a:pt x="3120" y="54145"/>
                  </a:lnTo>
                  <a:lnTo>
                    <a:pt x="17959" y="116965"/>
                  </a:lnTo>
                  <a:lnTo>
                    <a:pt x="28547" y="177479"/>
                  </a:lnTo>
                  <a:lnTo>
                    <a:pt x="36575" y="234840"/>
                  </a:lnTo>
                  <a:lnTo>
                    <a:pt x="48256" y="291230"/>
                  </a:lnTo>
                  <a:lnTo>
                    <a:pt x="50173" y="324027"/>
                  </a:lnTo>
                  <a:lnTo>
                    <a:pt x="48657" y="322473"/>
                  </a:lnTo>
                  <a:lnTo>
                    <a:pt x="45022" y="308268"/>
                  </a:lnTo>
                  <a:lnTo>
                    <a:pt x="42497" y="247714"/>
                  </a:lnTo>
                  <a:lnTo>
                    <a:pt x="48524" y="226689"/>
                  </a:lnTo>
                  <a:lnTo>
                    <a:pt x="53406" y="217806"/>
                  </a:lnTo>
                  <a:lnTo>
                    <a:pt x="61340" y="213055"/>
                  </a:lnTo>
                  <a:lnTo>
                    <a:pt x="82635" y="210895"/>
                  </a:lnTo>
                  <a:lnTo>
                    <a:pt x="120931" y="221845"/>
                  </a:lnTo>
                  <a:lnTo>
                    <a:pt x="150735" y="239907"/>
                  </a:lnTo>
                  <a:lnTo>
                    <a:pt x="196209" y="289936"/>
                  </a:lnTo>
                  <a:lnTo>
                    <a:pt x="204187" y="310965"/>
                  </a:lnTo>
                  <a:lnTo>
                    <a:pt x="206564" y="333569"/>
                  </a:lnTo>
                  <a:lnTo>
                    <a:pt x="200042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65814" y="463490"/>
              <a:ext cx="193482" cy="157692"/>
            </a:xfrm>
            <a:custGeom>
              <a:avLst/>
              <a:gdLst/>
              <a:ahLst/>
              <a:cxnLst/>
              <a:rect l="0" t="0" r="0" b="0"/>
              <a:pathLst>
                <a:path w="193482" h="157692">
                  <a:moveTo>
                    <a:pt x="98724" y="94520"/>
                  </a:moveTo>
                  <a:lnTo>
                    <a:pt x="93136" y="35903"/>
                  </a:lnTo>
                  <a:lnTo>
                    <a:pt x="84152" y="15435"/>
                  </a:lnTo>
                  <a:lnTo>
                    <a:pt x="78481" y="6702"/>
                  </a:lnTo>
                  <a:lnTo>
                    <a:pt x="71190" y="2049"/>
                  </a:lnTo>
                  <a:lnTo>
                    <a:pt x="53733" y="0"/>
                  </a:lnTo>
                  <a:lnTo>
                    <a:pt x="37395" y="6107"/>
                  </a:lnTo>
                  <a:lnTo>
                    <a:pt x="29762" y="11012"/>
                  </a:lnTo>
                  <a:lnTo>
                    <a:pt x="18162" y="25820"/>
                  </a:lnTo>
                  <a:lnTo>
                    <a:pt x="1182" y="63922"/>
                  </a:lnTo>
                  <a:lnTo>
                    <a:pt x="0" y="84430"/>
                  </a:lnTo>
                  <a:lnTo>
                    <a:pt x="8773" y="126192"/>
                  </a:lnTo>
                  <a:lnTo>
                    <a:pt x="16530" y="133182"/>
                  </a:lnTo>
                  <a:lnTo>
                    <a:pt x="40747" y="140949"/>
                  </a:lnTo>
                  <a:lnTo>
                    <a:pt x="51884" y="140680"/>
                  </a:lnTo>
                  <a:lnTo>
                    <a:pt x="70497" y="134143"/>
                  </a:lnTo>
                  <a:lnTo>
                    <a:pt x="94130" y="117308"/>
                  </a:lnTo>
                  <a:lnTo>
                    <a:pt x="102532" y="98019"/>
                  </a:lnTo>
                  <a:lnTo>
                    <a:pt x="104772" y="86324"/>
                  </a:lnTo>
                  <a:lnTo>
                    <a:pt x="107436" y="83207"/>
                  </a:lnTo>
                  <a:lnTo>
                    <a:pt x="110381" y="85808"/>
                  </a:lnTo>
                  <a:lnTo>
                    <a:pt x="129288" y="126561"/>
                  </a:lnTo>
                  <a:lnTo>
                    <a:pt x="145064" y="142296"/>
                  </a:lnTo>
                  <a:lnTo>
                    <a:pt x="163774" y="150849"/>
                  </a:lnTo>
                  <a:lnTo>
                    <a:pt x="193481" y="157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06256" y="461665"/>
              <a:ext cx="134484" cy="322386"/>
            </a:xfrm>
            <a:custGeom>
              <a:avLst/>
              <a:gdLst/>
              <a:ahLst/>
              <a:cxnLst/>
              <a:rect l="0" t="0" r="0" b="0"/>
              <a:pathLst>
                <a:path w="134484" h="322386">
                  <a:moveTo>
                    <a:pt x="5682" y="106873"/>
                  </a:moveTo>
                  <a:lnTo>
                    <a:pt x="22470" y="161918"/>
                  </a:lnTo>
                  <a:lnTo>
                    <a:pt x="29015" y="213326"/>
                  </a:lnTo>
                  <a:lnTo>
                    <a:pt x="41226" y="268541"/>
                  </a:lnTo>
                  <a:lnTo>
                    <a:pt x="45849" y="316082"/>
                  </a:lnTo>
                  <a:lnTo>
                    <a:pt x="45328" y="322385"/>
                  </a:lnTo>
                  <a:lnTo>
                    <a:pt x="43811" y="321908"/>
                  </a:lnTo>
                  <a:lnTo>
                    <a:pt x="32971" y="287520"/>
                  </a:lnTo>
                  <a:lnTo>
                    <a:pt x="26800" y="235667"/>
                  </a:lnTo>
                  <a:lnTo>
                    <a:pt x="15529" y="177244"/>
                  </a:lnTo>
                  <a:lnTo>
                    <a:pt x="8600" y="123825"/>
                  </a:lnTo>
                  <a:lnTo>
                    <a:pt x="3427" y="72902"/>
                  </a:lnTo>
                  <a:lnTo>
                    <a:pt x="0" y="47321"/>
                  </a:lnTo>
                  <a:lnTo>
                    <a:pt x="2377" y="24254"/>
                  </a:lnTo>
                  <a:lnTo>
                    <a:pt x="6988" y="15529"/>
                  </a:lnTo>
                  <a:lnTo>
                    <a:pt x="21470" y="2715"/>
                  </a:lnTo>
                  <a:lnTo>
                    <a:pt x="30246" y="0"/>
                  </a:lnTo>
                  <a:lnTo>
                    <a:pt x="49354" y="102"/>
                  </a:lnTo>
                  <a:lnTo>
                    <a:pt x="79843" y="12326"/>
                  </a:lnTo>
                  <a:lnTo>
                    <a:pt x="111103" y="36356"/>
                  </a:lnTo>
                  <a:lnTo>
                    <a:pt x="131415" y="65702"/>
                  </a:lnTo>
                  <a:lnTo>
                    <a:pt x="134483" y="86235"/>
                  </a:lnTo>
                  <a:lnTo>
                    <a:pt x="133663" y="96624"/>
                  </a:lnTo>
                  <a:lnTo>
                    <a:pt x="129607" y="104720"/>
                  </a:lnTo>
                  <a:lnTo>
                    <a:pt x="115741" y="116835"/>
                  </a:lnTo>
                  <a:lnTo>
                    <a:pt x="94761" y="122999"/>
                  </a:lnTo>
                  <a:lnTo>
                    <a:pt x="71009" y="124569"/>
                  </a:lnTo>
                  <a:lnTo>
                    <a:pt x="26739" y="117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966124" y="427695"/>
              <a:ext cx="162140" cy="161901"/>
            </a:xfrm>
            <a:custGeom>
              <a:avLst/>
              <a:gdLst/>
              <a:ahLst/>
              <a:cxnLst/>
              <a:rect l="0" t="0" r="0" b="0"/>
              <a:pathLst>
                <a:path w="162140" h="161901">
                  <a:moveTo>
                    <a:pt x="45855" y="88201"/>
                  </a:moveTo>
                  <a:lnTo>
                    <a:pt x="104472" y="88201"/>
                  </a:lnTo>
                  <a:lnTo>
                    <a:pt x="139262" y="77023"/>
                  </a:lnTo>
                  <a:lnTo>
                    <a:pt x="154830" y="62176"/>
                  </a:lnTo>
                  <a:lnTo>
                    <a:pt x="160619" y="53303"/>
                  </a:lnTo>
                  <a:lnTo>
                    <a:pt x="162139" y="45049"/>
                  </a:lnTo>
                  <a:lnTo>
                    <a:pt x="160812" y="37206"/>
                  </a:lnTo>
                  <a:lnTo>
                    <a:pt x="157588" y="29638"/>
                  </a:lnTo>
                  <a:lnTo>
                    <a:pt x="141528" y="18109"/>
                  </a:lnTo>
                  <a:lnTo>
                    <a:pt x="98678" y="1176"/>
                  </a:lnTo>
                  <a:lnTo>
                    <a:pt x="77522" y="0"/>
                  </a:lnTo>
                  <a:lnTo>
                    <a:pt x="56420" y="4547"/>
                  </a:lnTo>
                  <a:lnTo>
                    <a:pt x="35343" y="14367"/>
                  </a:lnTo>
                  <a:lnTo>
                    <a:pt x="20516" y="29649"/>
                  </a:lnTo>
                  <a:lnTo>
                    <a:pt x="1466" y="68056"/>
                  </a:lnTo>
                  <a:lnTo>
                    <a:pt x="0" y="88606"/>
                  </a:lnTo>
                  <a:lnTo>
                    <a:pt x="4417" y="108268"/>
                  </a:lnTo>
                  <a:lnTo>
                    <a:pt x="26318" y="139955"/>
                  </a:lnTo>
                  <a:lnTo>
                    <a:pt x="32830" y="147270"/>
                  </a:lnTo>
                  <a:lnTo>
                    <a:pt x="52545" y="155398"/>
                  </a:lnTo>
                  <a:lnTo>
                    <a:pt x="87969" y="1619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12021" y="610652"/>
              <a:ext cx="43436" cy="126343"/>
            </a:xfrm>
            <a:custGeom>
              <a:avLst/>
              <a:gdLst/>
              <a:ahLst/>
              <a:cxnLst/>
              <a:rect l="0" t="0" r="0" b="0"/>
              <a:pathLst>
                <a:path w="43436" h="126343">
                  <a:moveTo>
                    <a:pt x="0" y="0"/>
                  </a:moveTo>
                  <a:lnTo>
                    <a:pt x="15640" y="17981"/>
                  </a:lnTo>
                  <a:lnTo>
                    <a:pt x="43333" y="74354"/>
                  </a:lnTo>
                  <a:lnTo>
                    <a:pt x="43435" y="95048"/>
                  </a:lnTo>
                  <a:lnTo>
                    <a:pt x="39582" y="109704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64704" y="178984"/>
              <a:ext cx="217787" cy="395946"/>
            </a:xfrm>
            <a:custGeom>
              <a:avLst/>
              <a:gdLst/>
              <a:ahLst/>
              <a:cxnLst/>
              <a:rect l="0" t="0" r="0" b="0"/>
              <a:pathLst>
                <a:path w="217787" h="395946">
                  <a:moveTo>
                    <a:pt x="42115" y="0"/>
                  </a:moveTo>
                  <a:lnTo>
                    <a:pt x="36525" y="16768"/>
                  </a:lnTo>
                  <a:lnTo>
                    <a:pt x="40570" y="78565"/>
                  </a:lnTo>
                  <a:lnTo>
                    <a:pt x="44776" y="130903"/>
                  </a:lnTo>
                  <a:lnTo>
                    <a:pt x="53432" y="190864"/>
                  </a:lnTo>
                  <a:lnTo>
                    <a:pt x="60286" y="246845"/>
                  </a:lnTo>
                  <a:lnTo>
                    <a:pt x="62601" y="307683"/>
                  </a:lnTo>
                  <a:lnTo>
                    <a:pt x="61889" y="356571"/>
                  </a:lnTo>
                  <a:lnTo>
                    <a:pt x="59977" y="357037"/>
                  </a:lnTo>
                  <a:lnTo>
                    <a:pt x="57532" y="353838"/>
                  </a:lnTo>
                  <a:lnTo>
                    <a:pt x="54092" y="326979"/>
                  </a:lnTo>
                  <a:lnTo>
                    <a:pt x="64286" y="265486"/>
                  </a:lnTo>
                  <a:lnTo>
                    <a:pt x="67424" y="254200"/>
                  </a:lnTo>
                  <a:lnTo>
                    <a:pt x="74196" y="246675"/>
                  </a:lnTo>
                  <a:lnTo>
                    <a:pt x="94197" y="238315"/>
                  </a:lnTo>
                  <a:lnTo>
                    <a:pt x="115565" y="237719"/>
                  </a:lnTo>
                  <a:lnTo>
                    <a:pt x="136760" y="242523"/>
                  </a:lnTo>
                  <a:lnTo>
                    <a:pt x="189499" y="271204"/>
                  </a:lnTo>
                  <a:lnTo>
                    <a:pt x="204325" y="287821"/>
                  </a:lnTo>
                  <a:lnTo>
                    <a:pt x="213645" y="308075"/>
                  </a:lnTo>
                  <a:lnTo>
                    <a:pt x="217786" y="332674"/>
                  </a:lnTo>
                  <a:lnTo>
                    <a:pt x="213387" y="352966"/>
                  </a:lnTo>
                  <a:lnTo>
                    <a:pt x="202464" y="369783"/>
                  </a:lnTo>
                  <a:lnTo>
                    <a:pt x="185910" y="385057"/>
                  </a:lnTo>
                  <a:lnTo>
                    <a:pt x="163735" y="393405"/>
                  </a:lnTo>
                  <a:lnTo>
                    <a:pt x="138282" y="395945"/>
                  </a:lnTo>
                  <a:lnTo>
                    <a:pt x="75503" y="385038"/>
                  </a:lnTo>
                  <a:lnTo>
                    <a:pt x="33112" y="36340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712825" y="431668"/>
              <a:ext cx="141435" cy="158106"/>
            </a:xfrm>
            <a:custGeom>
              <a:avLst/>
              <a:gdLst/>
              <a:ahLst/>
              <a:cxnLst/>
              <a:rect l="0" t="0" r="0" b="0"/>
              <a:pathLst>
                <a:path w="141435" h="158106">
                  <a:moveTo>
                    <a:pt x="15092" y="21057"/>
                  </a:moveTo>
                  <a:lnTo>
                    <a:pt x="438" y="65020"/>
                  </a:lnTo>
                  <a:lnTo>
                    <a:pt x="0" y="85050"/>
                  </a:lnTo>
                  <a:lnTo>
                    <a:pt x="4875" y="105650"/>
                  </a:lnTo>
                  <a:lnTo>
                    <a:pt x="27069" y="144351"/>
                  </a:lnTo>
                  <a:lnTo>
                    <a:pt x="33605" y="152386"/>
                  </a:lnTo>
                  <a:lnTo>
                    <a:pt x="41472" y="156573"/>
                  </a:lnTo>
                  <a:lnTo>
                    <a:pt x="59571" y="158105"/>
                  </a:lnTo>
                  <a:lnTo>
                    <a:pt x="89492" y="146802"/>
                  </a:lnTo>
                  <a:lnTo>
                    <a:pt x="114995" y="123045"/>
                  </a:lnTo>
                  <a:lnTo>
                    <a:pt x="131780" y="93780"/>
                  </a:lnTo>
                  <a:lnTo>
                    <a:pt x="140163" y="33652"/>
                  </a:lnTo>
                  <a:lnTo>
                    <a:pt x="1414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949072" y="242155"/>
              <a:ext cx="21002" cy="315856"/>
            </a:xfrm>
            <a:custGeom>
              <a:avLst/>
              <a:gdLst/>
              <a:ahLst/>
              <a:cxnLst/>
              <a:rect l="0" t="0" r="0" b="0"/>
              <a:pathLst>
                <a:path w="21002" h="315856">
                  <a:moveTo>
                    <a:pt x="10472" y="0"/>
                  </a:moveTo>
                  <a:lnTo>
                    <a:pt x="2138" y="48931"/>
                  </a:lnTo>
                  <a:lnTo>
                    <a:pt x="593" y="96776"/>
                  </a:lnTo>
                  <a:lnTo>
                    <a:pt x="136" y="147997"/>
                  </a:lnTo>
                  <a:lnTo>
                    <a:pt x="0" y="200219"/>
                  </a:lnTo>
                  <a:lnTo>
                    <a:pt x="5544" y="259088"/>
                  </a:lnTo>
                  <a:lnTo>
                    <a:pt x="21001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822673" y="389554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10528"/>
                  </a:moveTo>
                  <a:lnTo>
                    <a:pt x="183539" y="4939"/>
                  </a:lnTo>
                  <a:lnTo>
                    <a:pt x="122129" y="976"/>
                  </a:lnTo>
                  <a:lnTo>
                    <a:pt x="63726" y="193"/>
                  </a:lnTo>
                  <a:lnTo>
                    <a:pt x="27461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06984" y="431263"/>
              <a:ext cx="147400" cy="179390"/>
            </a:xfrm>
            <a:custGeom>
              <a:avLst/>
              <a:gdLst/>
              <a:ahLst/>
              <a:cxnLst/>
              <a:rect l="0" t="0" r="0" b="0"/>
              <a:pathLst>
                <a:path w="147400" h="179390">
                  <a:moveTo>
                    <a:pt x="0" y="31990"/>
                  </a:moveTo>
                  <a:lnTo>
                    <a:pt x="0" y="80921"/>
                  </a:lnTo>
                  <a:lnTo>
                    <a:pt x="6066" y="137740"/>
                  </a:lnTo>
                  <a:lnTo>
                    <a:pt x="2317" y="119995"/>
                  </a:lnTo>
                  <a:lnTo>
                    <a:pt x="3577" y="72078"/>
                  </a:lnTo>
                  <a:lnTo>
                    <a:pt x="14745" y="23141"/>
                  </a:lnTo>
                  <a:lnTo>
                    <a:pt x="20358" y="14393"/>
                  </a:lnTo>
                  <a:lnTo>
                    <a:pt x="35954" y="1552"/>
                  </a:lnTo>
                  <a:lnTo>
                    <a:pt x="45027" y="0"/>
                  </a:lnTo>
                  <a:lnTo>
                    <a:pt x="64466" y="4514"/>
                  </a:lnTo>
                  <a:lnTo>
                    <a:pt x="81684" y="17439"/>
                  </a:lnTo>
                  <a:lnTo>
                    <a:pt x="126119" y="74676"/>
                  </a:lnTo>
                  <a:lnTo>
                    <a:pt x="137942" y="96585"/>
                  </a:lnTo>
                  <a:lnTo>
                    <a:pt x="145532" y="145659"/>
                  </a:lnTo>
                  <a:lnTo>
                    <a:pt x="147399" y="179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83961" y="452725"/>
              <a:ext cx="170720" cy="161871"/>
            </a:xfrm>
            <a:custGeom>
              <a:avLst/>
              <a:gdLst/>
              <a:ahLst/>
              <a:cxnLst/>
              <a:rect l="0" t="0" r="0" b="0"/>
              <a:pathLst>
                <a:path w="170720" h="161871">
                  <a:moveTo>
                    <a:pt x="117821" y="0"/>
                  </a:moveTo>
                  <a:lnTo>
                    <a:pt x="55563" y="19128"/>
                  </a:lnTo>
                  <a:lnTo>
                    <a:pt x="16629" y="49803"/>
                  </a:lnTo>
                  <a:lnTo>
                    <a:pt x="751" y="75978"/>
                  </a:lnTo>
                  <a:lnTo>
                    <a:pt x="0" y="85747"/>
                  </a:lnTo>
                  <a:lnTo>
                    <a:pt x="5405" y="105960"/>
                  </a:lnTo>
                  <a:lnTo>
                    <a:pt x="21602" y="131481"/>
                  </a:lnTo>
                  <a:lnTo>
                    <a:pt x="37622" y="143444"/>
                  </a:lnTo>
                  <a:lnTo>
                    <a:pt x="76503" y="160656"/>
                  </a:lnTo>
                  <a:lnTo>
                    <a:pt x="97118" y="161870"/>
                  </a:lnTo>
                  <a:lnTo>
                    <a:pt x="117979" y="157340"/>
                  </a:lnTo>
                  <a:lnTo>
                    <a:pt x="138948" y="147528"/>
                  </a:lnTo>
                  <a:lnTo>
                    <a:pt x="164895" y="123261"/>
                  </a:lnTo>
                  <a:lnTo>
                    <a:pt x="170719" y="97676"/>
                  </a:lnTo>
                  <a:lnTo>
                    <a:pt x="168238" y="70318"/>
                  </a:lnTo>
                  <a:lnTo>
                    <a:pt x="159336" y="50360"/>
                  </a:lnTo>
                  <a:lnTo>
                    <a:pt x="12835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791295" y="25268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3120" y="57265"/>
                  </a:lnTo>
                  <a:lnTo>
                    <a:pt x="8333" y="109774"/>
                  </a:lnTo>
                  <a:lnTo>
                    <a:pt x="9878" y="169786"/>
                  </a:lnTo>
                  <a:lnTo>
                    <a:pt x="13455" y="228902"/>
                  </a:lnTo>
                  <a:lnTo>
                    <a:pt x="18806" y="283462"/>
                  </a:lnTo>
                  <a:lnTo>
                    <a:pt x="20390" y="327314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22839" y="410611"/>
              <a:ext cx="347442" cy="1"/>
            </a:xfrm>
            <a:custGeom>
              <a:avLst/>
              <a:gdLst/>
              <a:ahLst/>
              <a:cxnLst/>
              <a:rect l="0" t="0" r="0" b="0"/>
              <a:pathLst>
                <a:path w="347442" h="1">
                  <a:moveTo>
                    <a:pt x="347441" y="0"/>
                  </a:moveTo>
                  <a:lnTo>
                    <a:pt x="288824" y="0"/>
                  </a:lnTo>
                  <a:lnTo>
                    <a:pt x="227414" y="0"/>
                  </a:lnTo>
                  <a:lnTo>
                    <a:pt x="180986" y="0"/>
                  </a:lnTo>
                  <a:lnTo>
                    <a:pt x="123816" y="0"/>
                  </a:lnTo>
                  <a:lnTo>
                    <a:pt x="64763" y="0"/>
                  </a:lnTo>
                  <a:lnTo>
                    <a:pt x="1418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060682" y="768580"/>
            <a:ext cx="4171982" cy="589597"/>
            <a:chOff x="1060682" y="768580"/>
            <a:chExt cx="4171982" cy="589597"/>
          </a:xfrm>
        </p:grpSpPr>
        <p:sp>
          <p:nvSpPr>
            <p:cNvPr id="50" name="Freeform 49"/>
            <p:cNvSpPr/>
            <p:nvPr/>
          </p:nvSpPr>
          <p:spPr>
            <a:xfrm>
              <a:off x="1060682" y="953641"/>
              <a:ext cx="192210" cy="227085"/>
            </a:xfrm>
            <a:custGeom>
              <a:avLst/>
              <a:gdLst/>
              <a:ahLst/>
              <a:cxnLst/>
              <a:rect l="0" t="0" r="0" b="0"/>
              <a:pathLst>
                <a:path w="192210" h="227085">
                  <a:moveTo>
                    <a:pt x="129038" y="88680"/>
                  </a:moveTo>
                  <a:lnTo>
                    <a:pt x="134627" y="71912"/>
                  </a:lnTo>
                  <a:lnTo>
                    <a:pt x="134251" y="54321"/>
                  </a:lnTo>
                  <a:lnTo>
                    <a:pt x="129015" y="34805"/>
                  </a:lnTo>
                  <a:lnTo>
                    <a:pt x="118889" y="14433"/>
                  </a:lnTo>
                  <a:lnTo>
                    <a:pt x="110574" y="7596"/>
                  </a:lnTo>
                  <a:lnTo>
                    <a:pt x="88856" y="0"/>
                  </a:lnTo>
                  <a:lnTo>
                    <a:pt x="55911" y="1313"/>
                  </a:lnTo>
                  <a:lnTo>
                    <a:pt x="46361" y="7039"/>
                  </a:lnTo>
                  <a:lnTo>
                    <a:pt x="29512" y="25879"/>
                  </a:lnTo>
                  <a:lnTo>
                    <a:pt x="3916" y="86533"/>
                  </a:lnTo>
                  <a:lnTo>
                    <a:pt x="0" y="97777"/>
                  </a:lnTo>
                  <a:lnTo>
                    <a:pt x="77" y="141548"/>
                  </a:lnTo>
                  <a:lnTo>
                    <a:pt x="7509" y="180384"/>
                  </a:lnTo>
                  <a:lnTo>
                    <a:pt x="20043" y="200017"/>
                  </a:lnTo>
                  <a:lnTo>
                    <a:pt x="37312" y="215372"/>
                  </a:lnTo>
                  <a:lnTo>
                    <a:pt x="56685" y="226096"/>
                  </a:lnTo>
                  <a:lnTo>
                    <a:pt x="66765" y="227084"/>
                  </a:lnTo>
                  <a:lnTo>
                    <a:pt x="87323" y="221942"/>
                  </a:lnTo>
                  <a:lnTo>
                    <a:pt x="113038" y="205894"/>
                  </a:lnTo>
                  <a:lnTo>
                    <a:pt x="125046" y="189908"/>
                  </a:lnTo>
                  <a:lnTo>
                    <a:pt x="133113" y="169935"/>
                  </a:lnTo>
                  <a:lnTo>
                    <a:pt x="136484" y="133552"/>
                  </a:lnTo>
                  <a:lnTo>
                    <a:pt x="132934" y="107045"/>
                  </a:lnTo>
                  <a:lnTo>
                    <a:pt x="133975" y="107942"/>
                  </a:lnTo>
                  <a:lnTo>
                    <a:pt x="135839" y="112050"/>
                  </a:lnTo>
                  <a:lnTo>
                    <a:pt x="141170" y="149925"/>
                  </a:lnTo>
                  <a:lnTo>
                    <a:pt x="150417" y="166982"/>
                  </a:lnTo>
                  <a:lnTo>
                    <a:pt x="192209" y="204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08851" y="768580"/>
              <a:ext cx="17740" cy="379027"/>
            </a:xfrm>
            <a:custGeom>
              <a:avLst/>
              <a:gdLst/>
              <a:ahLst/>
              <a:cxnLst/>
              <a:rect l="0" t="0" r="0" b="0"/>
              <a:pathLst>
                <a:path w="17740" h="379027">
                  <a:moveTo>
                    <a:pt x="17739" y="0"/>
                  </a:moveTo>
                  <a:lnTo>
                    <a:pt x="14620" y="54144"/>
                  </a:lnTo>
                  <a:lnTo>
                    <a:pt x="8674" y="109091"/>
                  </a:lnTo>
                  <a:lnTo>
                    <a:pt x="7644" y="156585"/>
                  </a:lnTo>
                  <a:lnTo>
                    <a:pt x="7339" y="207703"/>
                  </a:lnTo>
                  <a:lnTo>
                    <a:pt x="0" y="268972"/>
                  </a:lnTo>
                  <a:lnTo>
                    <a:pt x="457" y="323015"/>
                  </a:lnTo>
                  <a:lnTo>
                    <a:pt x="721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91956" y="989678"/>
              <a:ext cx="250490" cy="139453"/>
            </a:xfrm>
            <a:custGeom>
              <a:avLst/>
              <a:gdLst/>
              <a:ahLst/>
              <a:cxnLst/>
              <a:rect l="0" t="0" r="0" b="0"/>
              <a:pathLst>
                <a:path w="250490" h="139453">
                  <a:moveTo>
                    <a:pt x="8334" y="10529"/>
                  </a:moveTo>
                  <a:lnTo>
                    <a:pt x="0" y="48007"/>
                  </a:lnTo>
                  <a:lnTo>
                    <a:pt x="1121" y="71639"/>
                  </a:lnTo>
                  <a:lnTo>
                    <a:pt x="14905" y="103505"/>
                  </a:lnTo>
                  <a:lnTo>
                    <a:pt x="27242" y="120482"/>
                  </a:lnTo>
                  <a:lnTo>
                    <a:pt x="34977" y="124775"/>
                  </a:lnTo>
                  <a:lnTo>
                    <a:pt x="52931" y="126426"/>
                  </a:lnTo>
                  <a:lnTo>
                    <a:pt x="69489" y="120140"/>
                  </a:lnTo>
                  <a:lnTo>
                    <a:pt x="77180" y="115189"/>
                  </a:lnTo>
                  <a:lnTo>
                    <a:pt x="88845" y="100328"/>
                  </a:lnTo>
                  <a:lnTo>
                    <a:pt x="105865" y="62192"/>
                  </a:lnTo>
                  <a:lnTo>
                    <a:pt x="109620" y="59009"/>
                  </a:lnTo>
                  <a:lnTo>
                    <a:pt x="113292" y="60396"/>
                  </a:lnTo>
                  <a:lnTo>
                    <a:pt x="120493" y="71297"/>
                  </a:lnTo>
                  <a:lnTo>
                    <a:pt x="144022" y="124716"/>
                  </a:lnTo>
                  <a:lnTo>
                    <a:pt x="159887" y="136538"/>
                  </a:lnTo>
                  <a:lnTo>
                    <a:pt x="178636" y="139452"/>
                  </a:lnTo>
                  <a:lnTo>
                    <a:pt x="198667" y="135678"/>
                  </a:lnTo>
                  <a:lnTo>
                    <a:pt x="219268" y="126202"/>
                  </a:lnTo>
                  <a:lnTo>
                    <a:pt x="233884" y="107953"/>
                  </a:lnTo>
                  <a:lnTo>
                    <a:pt x="243109" y="84244"/>
                  </a:lnTo>
                  <a:lnTo>
                    <a:pt x="249031" y="34015"/>
                  </a:lnTo>
                  <a:lnTo>
                    <a:pt x="2504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13407" y="988577"/>
              <a:ext cx="181723" cy="159030"/>
            </a:xfrm>
            <a:custGeom>
              <a:avLst/>
              <a:gdLst/>
              <a:ahLst/>
              <a:cxnLst/>
              <a:rect l="0" t="0" r="0" b="0"/>
              <a:pathLst>
                <a:path w="181723" h="159030">
                  <a:moveTo>
                    <a:pt x="108023" y="64272"/>
                  </a:moveTo>
                  <a:lnTo>
                    <a:pt x="87779" y="20310"/>
                  </a:lnTo>
                  <a:lnTo>
                    <a:pt x="72119" y="6519"/>
                  </a:lnTo>
                  <a:lnTo>
                    <a:pt x="63030" y="1203"/>
                  </a:lnTo>
                  <a:lnTo>
                    <a:pt x="53461" y="0"/>
                  </a:lnTo>
                  <a:lnTo>
                    <a:pt x="33470" y="4901"/>
                  </a:lnTo>
                  <a:lnTo>
                    <a:pt x="19126" y="17998"/>
                  </a:lnTo>
                  <a:lnTo>
                    <a:pt x="386" y="55002"/>
                  </a:lnTo>
                  <a:lnTo>
                    <a:pt x="0" y="65111"/>
                  </a:lnTo>
                  <a:lnTo>
                    <a:pt x="5810" y="85702"/>
                  </a:lnTo>
                  <a:lnTo>
                    <a:pt x="22235" y="111436"/>
                  </a:lnTo>
                  <a:lnTo>
                    <a:pt x="29774" y="115602"/>
                  </a:lnTo>
                  <a:lnTo>
                    <a:pt x="47509" y="117111"/>
                  </a:lnTo>
                  <a:lnTo>
                    <a:pt x="77225" y="111384"/>
                  </a:lnTo>
                  <a:lnTo>
                    <a:pt x="85151" y="106208"/>
                  </a:lnTo>
                  <a:lnTo>
                    <a:pt x="97078" y="91099"/>
                  </a:lnTo>
                  <a:lnTo>
                    <a:pt x="101896" y="89176"/>
                  </a:lnTo>
                  <a:lnTo>
                    <a:pt x="106278" y="91403"/>
                  </a:lnTo>
                  <a:lnTo>
                    <a:pt x="162372" y="148931"/>
                  </a:lnTo>
                  <a:lnTo>
                    <a:pt x="181722" y="1590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05658" y="1042321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49498" y="59593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95129" y="1000207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126342" y="0"/>
                  </a:moveTo>
                  <a:lnTo>
                    <a:pt x="111770" y="42691"/>
                  </a:lnTo>
                  <a:lnTo>
                    <a:pt x="81356" y="103238"/>
                  </a:lnTo>
                  <a:lnTo>
                    <a:pt x="60208" y="166569"/>
                  </a:lnTo>
                  <a:lnTo>
                    <a:pt x="38496" y="218602"/>
                  </a:lnTo>
                  <a:lnTo>
                    <a:pt x="21729" y="273941"/>
                  </a:lnTo>
                  <a:lnTo>
                    <a:pt x="4768" y="33321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15902" y="958093"/>
              <a:ext cx="135778" cy="164068"/>
            </a:xfrm>
            <a:custGeom>
              <a:avLst/>
              <a:gdLst/>
              <a:ahLst/>
              <a:cxnLst/>
              <a:rect l="0" t="0" r="0" b="0"/>
              <a:pathLst>
                <a:path w="135778" h="164068">
                  <a:moveTo>
                    <a:pt x="74025" y="0"/>
                  </a:moveTo>
                  <a:lnTo>
                    <a:pt x="30062" y="20243"/>
                  </a:lnTo>
                  <a:lnTo>
                    <a:pt x="5367" y="44992"/>
                  </a:lnTo>
                  <a:lnTo>
                    <a:pt x="1347" y="54561"/>
                  </a:lnTo>
                  <a:lnTo>
                    <a:pt x="0" y="74552"/>
                  </a:lnTo>
                  <a:lnTo>
                    <a:pt x="4787" y="80117"/>
                  </a:lnTo>
                  <a:lnTo>
                    <a:pt x="12659" y="82657"/>
                  </a:lnTo>
                  <a:lnTo>
                    <a:pt x="70970" y="85191"/>
                  </a:lnTo>
                  <a:lnTo>
                    <a:pt x="126265" y="98855"/>
                  </a:lnTo>
                  <a:lnTo>
                    <a:pt x="132248" y="105677"/>
                  </a:lnTo>
                  <a:lnTo>
                    <a:pt x="135067" y="114905"/>
                  </a:lnTo>
                  <a:lnTo>
                    <a:pt x="135777" y="125736"/>
                  </a:lnTo>
                  <a:lnTo>
                    <a:pt x="132740" y="135297"/>
                  </a:lnTo>
                  <a:lnTo>
                    <a:pt x="120008" y="152159"/>
                  </a:lnTo>
                  <a:lnTo>
                    <a:pt x="99531" y="161213"/>
                  </a:lnTo>
                  <a:lnTo>
                    <a:pt x="76002" y="164067"/>
                  </a:lnTo>
                  <a:lnTo>
                    <a:pt x="35421" y="159487"/>
                  </a:lnTo>
                  <a:lnTo>
                    <a:pt x="10854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94949" y="800165"/>
              <a:ext cx="37176" cy="305328"/>
            </a:xfrm>
            <a:custGeom>
              <a:avLst/>
              <a:gdLst/>
              <a:ahLst/>
              <a:cxnLst/>
              <a:rect l="0" t="0" r="0" b="0"/>
              <a:pathLst>
                <a:path w="37176" h="305328">
                  <a:moveTo>
                    <a:pt x="5589" y="0"/>
                  </a:moveTo>
                  <a:lnTo>
                    <a:pt x="5589" y="57264"/>
                  </a:lnTo>
                  <a:lnTo>
                    <a:pt x="0" y="112567"/>
                  </a:lnTo>
                  <a:lnTo>
                    <a:pt x="4045" y="171148"/>
                  </a:lnTo>
                  <a:lnTo>
                    <a:pt x="11371" y="214487"/>
                  </a:lnTo>
                  <a:lnTo>
                    <a:pt x="29218" y="270356"/>
                  </a:lnTo>
                  <a:lnTo>
                    <a:pt x="3717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32082" y="947564"/>
              <a:ext cx="294799" cy="10530"/>
            </a:xfrm>
            <a:custGeom>
              <a:avLst/>
              <a:gdLst/>
              <a:ahLst/>
              <a:cxnLst/>
              <a:rect l="0" t="0" r="0" b="0"/>
              <a:pathLst>
                <a:path w="294799" h="10530">
                  <a:moveTo>
                    <a:pt x="294798" y="0"/>
                  </a:moveTo>
                  <a:lnTo>
                    <a:pt x="236182" y="0"/>
                  </a:lnTo>
                  <a:lnTo>
                    <a:pt x="174772" y="1170"/>
                  </a:lnTo>
                  <a:lnTo>
                    <a:pt x="116368" y="8334"/>
                  </a:lnTo>
                  <a:lnTo>
                    <a:pt x="54182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737409" y="831751"/>
              <a:ext cx="282988" cy="266258"/>
            </a:xfrm>
            <a:custGeom>
              <a:avLst/>
              <a:gdLst/>
              <a:ahLst/>
              <a:cxnLst/>
              <a:rect l="0" t="0" r="0" b="0"/>
              <a:pathLst>
                <a:path w="282988" h="266258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2"/>
                  </a:lnTo>
                  <a:lnTo>
                    <a:pt x="16305" y="230470"/>
                  </a:lnTo>
                  <a:lnTo>
                    <a:pt x="15549" y="230855"/>
                  </a:lnTo>
                  <a:lnTo>
                    <a:pt x="13875" y="227603"/>
                  </a:lnTo>
                  <a:lnTo>
                    <a:pt x="17109" y="206258"/>
                  </a:lnTo>
                  <a:lnTo>
                    <a:pt x="25476" y="172117"/>
                  </a:lnTo>
                  <a:lnTo>
                    <a:pt x="31022" y="162708"/>
                  </a:lnTo>
                  <a:lnTo>
                    <a:pt x="46543" y="149134"/>
                  </a:lnTo>
                  <a:lnTo>
                    <a:pt x="54425" y="147386"/>
                  </a:lnTo>
                  <a:lnTo>
                    <a:pt x="62020" y="148560"/>
                  </a:lnTo>
                  <a:lnTo>
                    <a:pt x="69422" y="151682"/>
                  </a:lnTo>
                  <a:lnTo>
                    <a:pt x="83887" y="167630"/>
                  </a:lnTo>
                  <a:lnTo>
                    <a:pt x="110872" y="220990"/>
                  </a:lnTo>
                  <a:lnTo>
                    <a:pt x="118687" y="242107"/>
                  </a:lnTo>
                  <a:lnTo>
                    <a:pt x="123578" y="245633"/>
                  </a:lnTo>
                  <a:lnTo>
                    <a:pt x="129179" y="244474"/>
                  </a:lnTo>
                  <a:lnTo>
                    <a:pt x="191010" y="204617"/>
                  </a:lnTo>
                  <a:lnTo>
                    <a:pt x="252815" y="182587"/>
                  </a:lnTo>
                  <a:lnTo>
                    <a:pt x="273799" y="175516"/>
                  </a:lnTo>
                  <a:lnTo>
                    <a:pt x="279629" y="168483"/>
                  </a:lnTo>
                  <a:lnTo>
                    <a:pt x="282987" y="148191"/>
                  </a:lnTo>
                  <a:lnTo>
                    <a:pt x="279905" y="139738"/>
                  </a:lnTo>
                  <a:lnTo>
                    <a:pt x="267121" y="127226"/>
                  </a:lnTo>
                  <a:lnTo>
                    <a:pt x="240194" y="113606"/>
                  </a:lnTo>
                  <a:lnTo>
                    <a:pt x="220227" y="112103"/>
                  </a:lnTo>
                  <a:lnTo>
                    <a:pt x="199654" y="116504"/>
                  </a:lnTo>
                  <a:lnTo>
                    <a:pt x="178812" y="126259"/>
                  </a:lnTo>
                  <a:lnTo>
                    <a:pt x="164090" y="141513"/>
                  </a:lnTo>
                  <a:lnTo>
                    <a:pt x="154817" y="161160"/>
                  </a:lnTo>
                  <a:lnTo>
                    <a:pt x="150767" y="197360"/>
                  </a:lnTo>
                  <a:lnTo>
                    <a:pt x="153965" y="219906"/>
                  </a:lnTo>
                  <a:lnTo>
                    <a:pt x="162405" y="238506"/>
                  </a:lnTo>
                  <a:lnTo>
                    <a:pt x="167932" y="246741"/>
                  </a:lnTo>
                  <a:lnTo>
                    <a:pt x="183430" y="259011"/>
                  </a:lnTo>
                  <a:lnTo>
                    <a:pt x="192477" y="263921"/>
                  </a:lnTo>
                  <a:lnTo>
                    <a:pt x="208767" y="266257"/>
                  </a:lnTo>
                  <a:lnTo>
                    <a:pt x="23162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55839" y="937036"/>
              <a:ext cx="177136" cy="185967"/>
            </a:xfrm>
            <a:custGeom>
              <a:avLst/>
              <a:gdLst/>
              <a:ahLst/>
              <a:cxnLst/>
              <a:rect l="0" t="0" r="0" b="0"/>
              <a:pathLst>
                <a:path w="177136" h="185967">
                  <a:moveTo>
                    <a:pt x="113280" y="0"/>
                  </a:moveTo>
                  <a:lnTo>
                    <a:pt x="70588" y="3119"/>
                  </a:lnTo>
                  <a:lnTo>
                    <a:pt x="39409" y="14572"/>
                  </a:lnTo>
                  <a:lnTo>
                    <a:pt x="3022" y="39403"/>
                  </a:lnTo>
                  <a:lnTo>
                    <a:pt x="0" y="46156"/>
                  </a:lnTo>
                  <a:lnTo>
                    <a:pt x="326" y="52997"/>
                  </a:lnTo>
                  <a:lnTo>
                    <a:pt x="2882" y="59898"/>
                  </a:lnTo>
                  <a:lnTo>
                    <a:pt x="9266" y="64498"/>
                  </a:lnTo>
                  <a:lnTo>
                    <a:pt x="72293" y="81297"/>
                  </a:lnTo>
                  <a:lnTo>
                    <a:pt x="121605" y="97990"/>
                  </a:lnTo>
                  <a:lnTo>
                    <a:pt x="159898" y="123471"/>
                  </a:lnTo>
                  <a:lnTo>
                    <a:pt x="172213" y="143393"/>
                  </a:lnTo>
                  <a:lnTo>
                    <a:pt x="177135" y="155257"/>
                  </a:lnTo>
                  <a:lnTo>
                    <a:pt x="176907" y="164336"/>
                  </a:lnTo>
                  <a:lnTo>
                    <a:pt x="173246" y="171558"/>
                  </a:lnTo>
                  <a:lnTo>
                    <a:pt x="167295" y="177543"/>
                  </a:lnTo>
                  <a:lnTo>
                    <a:pt x="148205" y="184193"/>
                  </a:lnTo>
                  <a:lnTo>
                    <a:pt x="136563" y="185966"/>
                  </a:lnTo>
                  <a:lnTo>
                    <a:pt x="111150" y="181697"/>
                  </a:lnTo>
                  <a:lnTo>
                    <a:pt x="53555" y="161794"/>
                  </a:lnTo>
                  <a:lnTo>
                    <a:pt x="29052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77190" y="975986"/>
              <a:ext cx="197256" cy="161865"/>
            </a:xfrm>
            <a:custGeom>
              <a:avLst/>
              <a:gdLst/>
              <a:ahLst/>
              <a:cxnLst/>
              <a:rect l="0" t="0" r="0" b="0"/>
              <a:pathLst>
                <a:path w="197256" h="161865">
                  <a:moveTo>
                    <a:pt x="123556" y="87392"/>
                  </a:moveTo>
                  <a:lnTo>
                    <a:pt x="104428" y="34687"/>
                  </a:lnTo>
                  <a:lnTo>
                    <a:pt x="93218" y="18734"/>
                  </a:lnTo>
                  <a:lnTo>
                    <a:pt x="77317" y="6964"/>
                  </a:lnTo>
                  <a:lnTo>
                    <a:pt x="68163" y="2188"/>
                  </a:lnTo>
                  <a:lnTo>
                    <a:pt x="48634" y="0"/>
                  </a:lnTo>
                  <a:lnTo>
                    <a:pt x="38513" y="1055"/>
                  </a:lnTo>
                  <a:lnTo>
                    <a:pt x="30596" y="6437"/>
                  </a:lnTo>
                  <a:lnTo>
                    <a:pt x="18679" y="24896"/>
                  </a:lnTo>
                  <a:lnTo>
                    <a:pt x="2667" y="67638"/>
                  </a:lnTo>
                  <a:lnTo>
                    <a:pt x="0" y="106365"/>
                  </a:lnTo>
                  <a:lnTo>
                    <a:pt x="3521" y="133649"/>
                  </a:lnTo>
                  <a:lnTo>
                    <a:pt x="9608" y="142796"/>
                  </a:lnTo>
                  <a:lnTo>
                    <a:pt x="18344" y="148895"/>
                  </a:lnTo>
                  <a:lnTo>
                    <a:pt x="28848" y="152960"/>
                  </a:lnTo>
                  <a:lnTo>
                    <a:pt x="38191" y="153331"/>
                  </a:lnTo>
                  <a:lnTo>
                    <a:pt x="54810" y="147504"/>
                  </a:lnTo>
                  <a:lnTo>
                    <a:pt x="77320" y="131069"/>
                  </a:lnTo>
                  <a:lnTo>
                    <a:pt x="93219" y="105792"/>
                  </a:lnTo>
                  <a:lnTo>
                    <a:pt x="96312" y="104338"/>
                  </a:lnTo>
                  <a:lnTo>
                    <a:pt x="98374" y="108048"/>
                  </a:lnTo>
                  <a:lnTo>
                    <a:pt x="99749" y="115201"/>
                  </a:lnTo>
                  <a:lnTo>
                    <a:pt x="112862" y="136446"/>
                  </a:lnTo>
                  <a:lnTo>
                    <a:pt x="137155" y="157558"/>
                  </a:lnTo>
                  <a:lnTo>
                    <a:pt x="146660" y="161076"/>
                  </a:lnTo>
                  <a:lnTo>
                    <a:pt x="166579" y="161864"/>
                  </a:lnTo>
                  <a:lnTo>
                    <a:pt x="180892" y="158315"/>
                  </a:lnTo>
                  <a:lnTo>
                    <a:pt x="197255" y="150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66112" y="962810"/>
              <a:ext cx="440003" cy="188078"/>
            </a:xfrm>
            <a:custGeom>
              <a:avLst/>
              <a:gdLst/>
              <a:ahLst/>
              <a:cxnLst/>
              <a:rect l="0" t="0" r="0" b="0"/>
              <a:pathLst>
                <a:path w="440003" h="188078">
                  <a:moveTo>
                    <a:pt x="8333" y="79511"/>
                  </a:moveTo>
                  <a:lnTo>
                    <a:pt x="0" y="116989"/>
                  </a:lnTo>
                  <a:lnTo>
                    <a:pt x="1574" y="154956"/>
                  </a:lnTo>
                  <a:lnTo>
                    <a:pt x="3827" y="168412"/>
                  </a:lnTo>
                  <a:lnTo>
                    <a:pt x="5329" y="171534"/>
                  </a:lnTo>
                  <a:lnTo>
                    <a:pt x="7443" y="149151"/>
                  </a:lnTo>
                  <a:lnTo>
                    <a:pt x="8158" y="99073"/>
                  </a:lnTo>
                  <a:lnTo>
                    <a:pt x="10595" y="74167"/>
                  </a:lnTo>
                  <a:lnTo>
                    <a:pt x="19477" y="55299"/>
                  </a:lnTo>
                  <a:lnTo>
                    <a:pt x="27460" y="50501"/>
                  </a:lnTo>
                  <a:lnTo>
                    <a:pt x="48810" y="48290"/>
                  </a:lnTo>
                  <a:lnTo>
                    <a:pt x="67657" y="54327"/>
                  </a:lnTo>
                  <a:lnTo>
                    <a:pt x="83832" y="65978"/>
                  </a:lnTo>
                  <a:lnTo>
                    <a:pt x="104923" y="92269"/>
                  </a:lnTo>
                  <a:lnTo>
                    <a:pt x="114823" y="112087"/>
                  </a:lnTo>
                  <a:lnTo>
                    <a:pt x="119101" y="115266"/>
                  </a:lnTo>
                  <a:lnTo>
                    <a:pt x="123122" y="113876"/>
                  </a:lnTo>
                  <a:lnTo>
                    <a:pt x="126973" y="109440"/>
                  </a:lnTo>
                  <a:lnTo>
                    <a:pt x="154242" y="53908"/>
                  </a:lnTo>
                  <a:lnTo>
                    <a:pt x="162928" y="49574"/>
                  </a:lnTo>
                  <a:lnTo>
                    <a:pt x="185057" y="47878"/>
                  </a:lnTo>
                  <a:lnTo>
                    <a:pt x="195169" y="51403"/>
                  </a:lnTo>
                  <a:lnTo>
                    <a:pt x="212644" y="64679"/>
                  </a:lnTo>
                  <a:lnTo>
                    <a:pt x="230047" y="91884"/>
                  </a:lnTo>
                  <a:lnTo>
                    <a:pt x="239172" y="146989"/>
                  </a:lnTo>
                  <a:lnTo>
                    <a:pt x="244679" y="171502"/>
                  </a:lnTo>
                  <a:lnTo>
                    <a:pt x="247785" y="175933"/>
                  </a:lnTo>
                  <a:lnTo>
                    <a:pt x="251026" y="175378"/>
                  </a:lnTo>
                  <a:lnTo>
                    <a:pt x="267416" y="160948"/>
                  </a:lnTo>
                  <a:lnTo>
                    <a:pt x="304395" y="140701"/>
                  </a:lnTo>
                  <a:lnTo>
                    <a:pt x="352821" y="118707"/>
                  </a:lnTo>
                  <a:lnTo>
                    <a:pt x="396546" y="84976"/>
                  </a:lnTo>
                  <a:lnTo>
                    <a:pt x="408210" y="66732"/>
                  </a:lnTo>
                  <a:lnTo>
                    <a:pt x="411054" y="46925"/>
                  </a:lnTo>
                  <a:lnTo>
                    <a:pt x="410175" y="36730"/>
                  </a:lnTo>
                  <a:lnTo>
                    <a:pt x="399839" y="19163"/>
                  </a:lnTo>
                  <a:lnTo>
                    <a:pt x="392170" y="11203"/>
                  </a:lnTo>
                  <a:lnTo>
                    <a:pt x="371170" y="2358"/>
                  </a:lnTo>
                  <a:lnTo>
                    <a:pt x="359019" y="0"/>
                  </a:lnTo>
                  <a:lnTo>
                    <a:pt x="348578" y="767"/>
                  </a:lnTo>
                  <a:lnTo>
                    <a:pt x="330739" y="7859"/>
                  </a:lnTo>
                  <a:lnTo>
                    <a:pt x="307542" y="25005"/>
                  </a:lnTo>
                  <a:lnTo>
                    <a:pt x="285851" y="56082"/>
                  </a:lnTo>
                  <a:lnTo>
                    <a:pt x="281023" y="78457"/>
                  </a:lnTo>
                  <a:lnTo>
                    <a:pt x="287456" y="121417"/>
                  </a:lnTo>
                  <a:lnTo>
                    <a:pt x="302256" y="147559"/>
                  </a:lnTo>
                  <a:lnTo>
                    <a:pt x="327049" y="170123"/>
                  </a:lnTo>
                  <a:lnTo>
                    <a:pt x="362211" y="186037"/>
                  </a:lnTo>
                  <a:lnTo>
                    <a:pt x="388660" y="188077"/>
                  </a:lnTo>
                  <a:lnTo>
                    <a:pt x="440002" y="184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10970" y="947564"/>
              <a:ext cx="200856" cy="197027"/>
            </a:xfrm>
            <a:custGeom>
              <a:avLst/>
              <a:gdLst/>
              <a:ahLst/>
              <a:cxnLst/>
              <a:rect l="0" t="0" r="0" b="0"/>
              <a:pathLst>
                <a:path w="200856" h="197027">
                  <a:moveTo>
                    <a:pt x="116283" y="0"/>
                  </a:moveTo>
                  <a:lnTo>
                    <a:pt x="57667" y="9065"/>
                  </a:lnTo>
                  <a:lnTo>
                    <a:pt x="22876" y="21274"/>
                  </a:lnTo>
                  <a:lnTo>
                    <a:pt x="7309" y="36361"/>
                  </a:lnTo>
                  <a:lnTo>
                    <a:pt x="1519" y="45298"/>
                  </a:lnTo>
                  <a:lnTo>
                    <a:pt x="0" y="54765"/>
                  </a:lnTo>
                  <a:lnTo>
                    <a:pt x="4551" y="74643"/>
                  </a:lnTo>
                  <a:lnTo>
                    <a:pt x="10210" y="82517"/>
                  </a:lnTo>
                  <a:lnTo>
                    <a:pt x="25856" y="94386"/>
                  </a:lnTo>
                  <a:lnTo>
                    <a:pt x="86192" y="106970"/>
                  </a:lnTo>
                  <a:lnTo>
                    <a:pt x="141145" y="119656"/>
                  </a:lnTo>
                  <a:lnTo>
                    <a:pt x="177462" y="129950"/>
                  </a:lnTo>
                  <a:lnTo>
                    <a:pt x="186315" y="135767"/>
                  </a:lnTo>
                  <a:lnTo>
                    <a:pt x="199271" y="151588"/>
                  </a:lnTo>
                  <a:lnTo>
                    <a:pt x="200855" y="159550"/>
                  </a:lnTo>
                  <a:lnTo>
                    <a:pt x="199571" y="167198"/>
                  </a:lnTo>
                  <a:lnTo>
                    <a:pt x="196375" y="174637"/>
                  </a:lnTo>
                  <a:lnTo>
                    <a:pt x="183465" y="186021"/>
                  </a:lnTo>
                  <a:lnTo>
                    <a:pt x="164859" y="193810"/>
                  </a:lnTo>
                  <a:lnTo>
                    <a:pt x="129247" y="197026"/>
                  </a:lnTo>
                  <a:lnTo>
                    <a:pt x="74490" y="185144"/>
                  </a:lnTo>
                  <a:lnTo>
                    <a:pt x="32056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85181" y="1010735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3" y="112095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695710" y="9159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769409" y="984877"/>
              <a:ext cx="200042" cy="162730"/>
            </a:xfrm>
            <a:custGeom>
              <a:avLst/>
              <a:gdLst/>
              <a:ahLst/>
              <a:cxnLst/>
              <a:rect l="0" t="0" r="0" b="0"/>
              <a:pathLst>
                <a:path w="200042" h="162730">
                  <a:moveTo>
                    <a:pt x="0" y="25858"/>
                  </a:moveTo>
                  <a:lnTo>
                    <a:pt x="53875" y="7900"/>
                  </a:lnTo>
                  <a:lnTo>
                    <a:pt x="84593" y="0"/>
                  </a:lnTo>
                  <a:lnTo>
                    <a:pt x="142508" y="3938"/>
                  </a:lnTo>
                  <a:lnTo>
                    <a:pt x="149988" y="7735"/>
                  </a:lnTo>
                  <a:lnTo>
                    <a:pt x="153804" y="13776"/>
                  </a:lnTo>
                  <a:lnTo>
                    <a:pt x="155178" y="21313"/>
                  </a:lnTo>
                  <a:lnTo>
                    <a:pt x="153755" y="28677"/>
                  </a:lnTo>
                  <a:lnTo>
                    <a:pt x="140574" y="50220"/>
                  </a:lnTo>
                  <a:lnTo>
                    <a:pt x="112039" y="78460"/>
                  </a:lnTo>
                  <a:lnTo>
                    <a:pt x="49396" y="135821"/>
                  </a:lnTo>
                  <a:lnTo>
                    <a:pt x="35212" y="154279"/>
                  </a:lnTo>
                  <a:lnTo>
                    <a:pt x="35173" y="159435"/>
                  </a:lnTo>
                  <a:lnTo>
                    <a:pt x="39826" y="161703"/>
                  </a:lnTo>
                  <a:lnTo>
                    <a:pt x="100954" y="162594"/>
                  </a:lnTo>
                  <a:lnTo>
                    <a:pt x="157765" y="162702"/>
                  </a:lnTo>
                  <a:lnTo>
                    <a:pt x="200041" y="1627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032082" y="983737"/>
              <a:ext cx="200582" cy="172084"/>
            </a:xfrm>
            <a:custGeom>
              <a:avLst/>
              <a:gdLst/>
              <a:ahLst/>
              <a:cxnLst/>
              <a:rect l="0" t="0" r="0" b="0"/>
              <a:pathLst>
                <a:path w="200582" h="172084">
                  <a:moveTo>
                    <a:pt x="21597" y="90169"/>
                  </a:moveTo>
                  <a:lnTo>
                    <a:pt x="32775" y="78991"/>
                  </a:lnTo>
                  <a:lnTo>
                    <a:pt x="50741" y="73503"/>
                  </a:lnTo>
                  <a:lnTo>
                    <a:pt x="105503" y="61285"/>
                  </a:lnTo>
                  <a:lnTo>
                    <a:pt x="126739" y="54715"/>
                  </a:lnTo>
                  <a:lnTo>
                    <a:pt x="133805" y="47816"/>
                  </a:lnTo>
                  <a:lnTo>
                    <a:pt x="141657" y="27672"/>
                  </a:lnTo>
                  <a:lnTo>
                    <a:pt x="140241" y="19258"/>
                  </a:lnTo>
                  <a:lnTo>
                    <a:pt x="135788" y="12480"/>
                  </a:lnTo>
                  <a:lnTo>
                    <a:pt x="129310" y="6791"/>
                  </a:lnTo>
                  <a:lnTo>
                    <a:pt x="106514" y="470"/>
                  </a:lnTo>
                  <a:lnTo>
                    <a:pt x="79225" y="0"/>
                  </a:lnTo>
                  <a:lnTo>
                    <a:pt x="55398" y="7590"/>
                  </a:lnTo>
                  <a:lnTo>
                    <a:pt x="27842" y="25017"/>
                  </a:lnTo>
                  <a:lnTo>
                    <a:pt x="4860" y="50588"/>
                  </a:lnTo>
                  <a:lnTo>
                    <a:pt x="1080" y="60272"/>
                  </a:lnTo>
                  <a:lnTo>
                    <a:pt x="0" y="80391"/>
                  </a:lnTo>
                  <a:lnTo>
                    <a:pt x="5969" y="111449"/>
                  </a:lnTo>
                  <a:lnTo>
                    <a:pt x="20735" y="137288"/>
                  </a:lnTo>
                  <a:lnTo>
                    <a:pt x="36422" y="149326"/>
                  </a:lnTo>
                  <a:lnTo>
                    <a:pt x="75088" y="166585"/>
                  </a:lnTo>
                  <a:lnTo>
                    <a:pt x="117254" y="172083"/>
                  </a:lnTo>
                  <a:lnTo>
                    <a:pt x="175136" y="165759"/>
                  </a:lnTo>
                  <a:lnTo>
                    <a:pt x="200581" y="163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2895336" y="1539953"/>
            <a:ext cx="3803173" cy="660503"/>
            <a:chOff x="2895336" y="1539953"/>
            <a:chExt cx="3803173" cy="660503"/>
          </a:xfrm>
        </p:grpSpPr>
        <p:sp>
          <p:nvSpPr>
            <p:cNvPr id="69" name="Freeform 68"/>
            <p:cNvSpPr/>
            <p:nvPr/>
          </p:nvSpPr>
          <p:spPr>
            <a:xfrm>
              <a:off x="2895336" y="1716145"/>
              <a:ext cx="126343" cy="5590"/>
            </a:xfrm>
            <a:custGeom>
              <a:avLst/>
              <a:gdLst/>
              <a:ahLst/>
              <a:cxnLst/>
              <a:rect l="0" t="0" r="0" b="0"/>
              <a:pathLst>
                <a:path w="126343" h="5590">
                  <a:moveTo>
                    <a:pt x="126342" y="0"/>
                  </a:moveTo>
                  <a:lnTo>
                    <a:pt x="109575" y="5589"/>
                  </a:lnTo>
                  <a:lnTo>
                    <a:pt x="50897" y="15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27974" y="1539953"/>
              <a:ext cx="272731" cy="395011"/>
            </a:xfrm>
            <a:custGeom>
              <a:avLst/>
              <a:gdLst/>
              <a:ahLst/>
              <a:cxnLst/>
              <a:rect l="0" t="0" r="0" b="0"/>
              <a:pathLst>
                <a:path w="272731" h="395011">
                  <a:moveTo>
                    <a:pt x="272730" y="81435"/>
                  </a:moveTo>
                  <a:lnTo>
                    <a:pt x="257089" y="63454"/>
                  </a:lnTo>
                  <a:lnTo>
                    <a:pt x="232297" y="22872"/>
                  </a:lnTo>
                  <a:lnTo>
                    <a:pt x="206938" y="6631"/>
                  </a:lnTo>
                  <a:lnTo>
                    <a:pt x="171608" y="0"/>
                  </a:lnTo>
                  <a:lnTo>
                    <a:pt x="137093" y="3624"/>
                  </a:lnTo>
                  <a:lnTo>
                    <a:pt x="118471" y="12147"/>
                  </a:lnTo>
                  <a:lnTo>
                    <a:pt x="56820" y="57127"/>
                  </a:lnTo>
                  <a:lnTo>
                    <a:pt x="34581" y="78002"/>
                  </a:lnTo>
                  <a:lnTo>
                    <a:pt x="18764" y="110184"/>
                  </a:lnTo>
                  <a:lnTo>
                    <a:pt x="4109" y="164149"/>
                  </a:lnTo>
                  <a:lnTo>
                    <a:pt x="0" y="226802"/>
                  </a:lnTo>
                  <a:lnTo>
                    <a:pt x="4778" y="278996"/>
                  </a:lnTo>
                  <a:lnTo>
                    <a:pt x="18157" y="321931"/>
                  </a:lnTo>
                  <a:lnTo>
                    <a:pt x="36774" y="346626"/>
                  </a:lnTo>
                  <a:lnTo>
                    <a:pt x="63997" y="367591"/>
                  </a:lnTo>
                  <a:lnTo>
                    <a:pt x="115045" y="389595"/>
                  </a:lnTo>
                  <a:lnTo>
                    <a:pt x="152049" y="395010"/>
                  </a:lnTo>
                  <a:lnTo>
                    <a:pt x="196899" y="388434"/>
                  </a:lnTo>
                  <a:lnTo>
                    <a:pt x="230616" y="3762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00531" y="1800373"/>
              <a:ext cx="150795" cy="134916"/>
            </a:xfrm>
            <a:custGeom>
              <a:avLst/>
              <a:gdLst/>
              <a:ahLst/>
              <a:cxnLst/>
              <a:rect l="0" t="0" r="0" b="0"/>
              <a:pathLst>
                <a:path w="150795" h="134916">
                  <a:moveTo>
                    <a:pt x="115987" y="0"/>
                  </a:moveTo>
                  <a:lnTo>
                    <a:pt x="73295" y="3119"/>
                  </a:lnTo>
                  <a:lnTo>
                    <a:pt x="42116" y="14572"/>
                  </a:lnTo>
                  <a:lnTo>
                    <a:pt x="22324" y="27533"/>
                  </a:lnTo>
                  <a:lnTo>
                    <a:pt x="5729" y="44992"/>
                  </a:lnTo>
                  <a:lnTo>
                    <a:pt x="1537" y="55731"/>
                  </a:lnTo>
                  <a:lnTo>
                    <a:pt x="0" y="80141"/>
                  </a:lnTo>
                  <a:lnTo>
                    <a:pt x="11300" y="114602"/>
                  </a:lnTo>
                  <a:lnTo>
                    <a:pt x="19290" y="122025"/>
                  </a:lnTo>
                  <a:lnTo>
                    <a:pt x="40645" y="130272"/>
                  </a:lnTo>
                  <a:lnTo>
                    <a:pt x="78975" y="134915"/>
                  </a:lnTo>
                  <a:lnTo>
                    <a:pt x="99927" y="129762"/>
                  </a:lnTo>
                  <a:lnTo>
                    <a:pt x="132442" y="107390"/>
                  </a:lnTo>
                  <a:lnTo>
                    <a:pt x="148678" y="81732"/>
                  </a:lnTo>
                  <a:lnTo>
                    <a:pt x="150794" y="62061"/>
                  </a:lnTo>
                  <a:lnTo>
                    <a:pt x="149720" y="51903"/>
                  </a:lnTo>
                  <a:lnTo>
                    <a:pt x="145494" y="43960"/>
                  </a:lnTo>
                  <a:lnTo>
                    <a:pt x="131441" y="32016"/>
                  </a:lnTo>
                  <a:lnTo>
                    <a:pt x="8440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21803" y="1793580"/>
              <a:ext cx="115814" cy="140046"/>
            </a:xfrm>
            <a:custGeom>
              <a:avLst/>
              <a:gdLst/>
              <a:ahLst/>
              <a:cxnLst/>
              <a:rect l="0" t="0" r="0" b="0"/>
              <a:pathLst>
                <a:path w="115814" h="140046">
                  <a:moveTo>
                    <a:pt x="0" y="38378"/>
                  </a:moveTo>
                  <a:lnTo>
                    <a:pt x="25194" y="92253"/>
                  </a:lnTo>
                  <a:lnTo>
                    <a:pt x="44664" y="130258"/>
                  </a:lnTo>
                  <a:lnTo>
                    <a:pt x="50833" y="138236"/>
                  </a:lnTo>
                  <a:lnTo>
                    <a:pt x="53776" y="140045"/>
                  </a:lnTo>
                  <a:lnTo>
                    <a:pt x="54568" y="137742"/>
                  </a:lnTo>
                  <a:lnTo>
                    <a:pt x="41358" y="86457"/>
                  </a:lnTo>
                  <a:lnTo>
                    <a:pt x="33516" y="33967"/>
                  </a:lnTo>
                  <a:lnTo>
                    <a:pt x="36382" y="23739"/>
                  </a:lnTo>
                  <a:lnTo>
                    <a:pt x="41802" y="15751"/>
                  </a:lnTo>
                  <a:lnTo>
                    <a:pt x="48925" y="9255"/>
                  </a:lnTo>
                  <a:lnTo>
                    <a:pt x="69318" y="2038"/>
                  </a:lnTo>
                  <a:lnTo>
                    <a:pt x="90469" y="0"/>
                  </a:lnTo>
                  <a:lnTo>
                    <a:pt x="115813" y="67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797234" y="1768787"/>
              <a:ext cx="87782" cy="119581"/>
            </a:xfrm>
            <a:custGeom>
              <a:avLst/>
              <a:gdLst/>
              <a:ahLst/>
              <a:cxnLst/>
              <a:rect l="0" t="0" r="0" b="0"/>
              <a:pathLst>
                <a:path w="87782" h="119581">
                  <a:moveTo>
                    <a:pt x="3553" y="63171"/>
                  </a:moveTo>
                  <a:lnTo>
                    <a:pt x="18125" y="105863"/>
                  </a:lnTo>
                  <a:lnTo>
                    <a:pt x="25238" y="119580"/>
                  </a:lnTo>
                  <a:lnTo>
                    <a:pt x="20600" y="113978"/>
                  </a:lnTo>
                  <a:lnTo>
                    <a:pt x="0" y="62086"/>
                  </a:lnTo>
                  <a:lnTo>
                    <a:pt x="2364" y="41632"/>
                  </a:lnTo>
                  <a:lnTo>
                    <a:pt x="6270" y="31264"/>
                  </a:lnTo>
                  <a:lnTo>
                    <a:pt x="19969" y="16625"/>
                  </a:lnTo>
                  <a:lnTo>
                    <a:pt x="28535" y="11083"/>
                  </a:lnTo>
                  <a:lnTo>
                    <a:pt x="877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937658" y="1762751"/>
              <a:ext cx="126771" cy="159802"/>
            </a:xfrm>
            <a:custGeom>
              <a:avLst/>
              <a:gdLst/>
              <a:ahLst/>
              <a:cxnLst/>
              <a:rect l="0" t="0" r="0" b="0"/>
              <a:pathLst>
                <a:path w="126771" h="159802">
                  <a:moveTo>
                    <a:pt x="0" y="69207"/>
                  </a:moveTo>
                  <a:lnTo>
                    <a:pt x="16767" y="74796"/>
                  </a:lnTo>
                  <a:lnTo>
                    <a:pt x="34358" y="74421"/>
                  </a:lnTo>
                  <a:lnTo>
                    <a:pt x="90658" y="67554"/>
                  </a:lnTo>
                  <a:lnTo>
                    <a:pt x="108923" y="58334"/>
                  </a:lnTo>
                  <a:lnTo>
                    <a:pt x="121720" y="43318"/>
                  </a:lnTo>
                  <a:lnTo>
                    <a:pt x="126770" y="34400"/>
                  </a:lnTo>
                  <a:lnTo>
                    <a:pt x="126627" y="26115"/>
                  </a:lnTo>
                  <a:lnTo>
                    <a:pt x="123022" y="18252"/>
                  </a:lnTo>
                  <a:lnTo>
                    <a:pt x="117110" y="10671"/>
                  </a:lnTo>
                  <a:lnTo>
                    <a:pt x="98062" y="2247"/>
                  </a:lnTo>
                  <a:lnTo>
                    <a:pt x="86432" y="0"/>
                  </a:lnTo>
                  <a:lnTo>
                    <a:pt x="64150" y="3743"/>
                  </a:lnTo>
                  <a:lnTo>
                    <a:pt x="34995" y="19005"/>
                  </a:lnTo>
                  <a:lnTo>
                    <a:pt x="26839" y="25210"/>
                  </a:lnTo>
                  <a:lnTo>
                    <a:pt x="14658" y="44584"/>
                  </a:lnTo>
                  <a:lnTo>
                    <a:pt x="6514" y="68792"/>
                  </a:lnTo>
                  <a:lnTo>
                    <a:pt x="2895" y="95149"/>
                  </a:lnTo>
                  <a:lnTo>
                    <a:pt x="7525" y="116222"/>
                  </a:lnTo>
                  <a:lnTo>
                    <a:pt x="29563" y="148814"/>
                  </a:lnTo>
                  <a:lnTo>
                    <a:pt x="49014" y="157230"/>
                  </a:lnTo>
                  <a:lnTo>
                    <a:pt x="70917" y="159801"/>
                  </a:lnTo>
                  <a:lnTo>
                    <a:pt x="105285" y="153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53110" y="1749925"/>
              <a:ext cx="133719" cy="162244"/>
            </a:xfrm>
            <a:custGeom>
              <a:avLst/>
              <a:gdLst/>
              <a:ahLst/>
              <a:cxnLst/>
              <a:rect l="0" t="0" r="0" b="0"/>
              <a:pathLst>
                <a:path w="133719" h="162244">
                  <a:moveTo>
                    <a:pt x="121460" y="8334"/>
                  </a:moveTo>
                  <a:lnTo>
                    <a:pt x="83982" y="0"/>
                  </a:lnTo>
                  <a:lnTo>
                    <a:pt x="46015" y="1575"/>
                  </a:lnTo>
                  <a:lnTo>
                    <a:pt x="21248" y="7670"/>
                  </a:lnTo>
                  <a:lnTo>
                    <a:pt x="2442" y="18177"/>
                  </a:lnTo>
                  <a:lnTo>
                    <a:pt x="0" y="23085"/>
                  </a:lnTo>
                  <a:lnTo>
                    <a:pt x="1882" y="27526"/>
                  </a:lnTo>
                  <a:lnTo>
                    <a:pt x="13332" y="35581"/>
                  </a:lnTo>
                  <a:lnTo>
                    <a:pt x="69492" y="57394"/>
                  </a:lnTo>
                  <a:lnTo>
                    <a:pt x="99433" y="69143"/>
                  </a:lnTo>
                  <a:lnTo>
                    <a:pt x="115959" y="80594"/>
                  </a:lnTo>
                  <a:lnTo>
                    <a:pt x="127984" y="96601"/>
                  </a:lnTo>
                  <a:lnTo>
                    <a:pt x="132828" y="105783"/>
                  </a:lnTo>
                  <a:lnTo>
                    <a:pt x="133718" y="114244"/>
                  </a:lnTo>
                  <a:lnTo>
                    <a:pt x="128467" y="129884"/>
                  </a:lnTo>
                  <a:lnTo>
                    <a:pt x="112358" y="151843"/>
                  </a:lnTo>
                  <a:lnTo>
                    <a:pt x="93238" y="159853"/>
                  </a:lnTo>
                  <a:lnTo>
                    <a:pt x="69142" y="162243"/>
                  </a:lnTo>
                  <a:lnTo>
                    <a:pt x="16175" y="155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37741" y="1789955"/>
              <a:ext cx="118119" cy="274354"/>
            </a:xfrm>
            <a:custGeom>
              <a:avLst/>
              <a:gdLst/>
              <a:ahLst/>
              <a:cxnLst/>
              <a:rect l="0" t="0" r="0" b="0"/>
              <a:pathLst>
                <a:path w="118119" h="274354">
                  <a:moveTo>
                    <a:pt x="21057" y="115703"/>
                  </a:moveTo>
                  <a:lnTo>
                    <a:pt x="21057" y="172967"/>
                  </a:lnTo>
                  <a:lnTo>
                    <a:pt x="23397" y="204324"/>
                  </a:lnTo>
                  <a:lnTo>
                    <a:pt x="40843" y="259463"/>
                  </a:lnTo>
                  <a:lnTo>
                    <a:pt x="44776" y="271205"/>
                  </a:lnTo>
                  <a:lnTo>
                    <a:pt x="45058" y="274353"/>
                  </a:lnTo>
                  <a:lnTo>
                    <a:pt x="39133" y="265373"/>
                  </a:lnTo>
                  <a:lnTo>
                    <a:pt x="21126" y="213661"/>
                  </a:lnTo>
                  <a:lnTo>
                    <a:pt x="12621" y="154940"/>
                  </a:lnTo>
                  <a:lnTo>
                    <a:pt x="3706" y="104346"/>
                  </a:lnTo>
                  <a:lnTo>
                    <a:pt x="3851" y="46692"/>
                  </a:lnTo>
                  <a:lnTo>
                    <a:pt x="6077" y="34601"/>
                  </a:lnTo>
                  <a:lnTo>
                    <a:pt x="17908" y="14927"/>
                  </a:lnTo>
                  <a:lnTo>
                    <a:pt x="25977" y="6405"/>
                  </a:lnTo>
                  <a:lnTo>
                    <a:pt x="36035" y="1893"/>
                  </a:lnTo>
                  <a:lnTo>
                    <a:pt x="59689" y="0"/>
                  </a:lnTo>
                  <a:lnTo>
                    <a:pt x="82680" y="9297"/>
                  </a:lnTo>
                  <a:lnTo>
                    <a:pt x="102257" y="25127"/>
                  </a:lnTo>
                  <a:lnTo>
                    <a:pt x="114858" y="43861"/>
                  </a:lnTo>
                  <a:lnTo>
                    <a:pt x="118118" y="63886"/>
                  </a:lnTo>
                  <a:lnTo>
                    <a:pt x="117349" y="74139"/>
                  </a:lnTo>
                  <a:lnTo>
                    <a:pt x="110257" y="91771"/>
                  </a:lnTo>
                  <a:lnTo>
                    <a:pt x="105090" y="99748"/>
                  </a:lnTo>
                  <a:lnTo>
                    <a:pt x="89990" y="111731"/>
                  </a:lnTo>
                  <a:lnTo>
                    <a:pt x="81050" y="116565"/>
                  </a:lnTo>
                  <a:lnTo>
                    <a:pt x="58639" y="118815"/>
                  </a:lnTo>
                  <a:lnTo>
                    <a:pt x="0" y="115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03226" y="1815840"/>
              <a:ext cx="119406" cy="114002"/>
            </a:xfrm>
            <a:custGeom>
              <a:avLst/>
              <a:gdLst/>
              <a:ahLst/>
              <a:cxnLst/>
              <a:rect l="0" t="0" r="0" b="0"/>
              <a:pathLst>
                <a:path w="119406" h="114002">
                  <a:moveTo>
                    <a:pt x="97727" y="5590"/>
                  </a:moveTo>
                  <a:lnTo>
                    <a:pt x="80960" y="0"/>
                  </a:lnTo>
                  <a:lnTo>
                    <a:pt x="48175" y="2114"/>
                  </a:lnTo>
                  <a:lnTo>
                    <a:pt x="28521" y="10284"/>
                  </a:lnTo>
                  <a:lnTo>
                    <a:pt x="20004" y="15738"/>
                  </a:lnTo>
                  <a:lnTo>
                    <a:pt x="7421" y="31157"/>
                  </a:lnTo>
                  <a:lnTo>
                    <a:pt x="2428" y="40182"/>
                  </a:lnTo>
                  <a:lnTo>
                    <a:pt x="0" y="59568"/>
                  </a:lnTo>
                  <a:lnTo>
                    <a:pt x="3990" y="78713"/>
                  </a:lnTo>
                  <a:lnTo>
                    <a:pt x="13562" y="95021"/>
                  </a:lnTo>
                  <a:lnTo>
                    <a:pt x="28735" y="106948"/>
                  </a:lnTo>
                  <a:lnTo>
                    <a:pt x="37694" y="111766"/>
                  </a:lnTo>
                  <a:lnTo>
                    <a:pt x="57008" y="114001"/>
                  </a:lnTo>
                  <a:lnTo>
                    <a:pt x="76120" y="109924"/>
                  </a:lnTo>
                  <a:lnTo>
                    <a:pt x="107454" y="88243"/>
                  </a:lnTo>
                  <a:lnTo>
                    <a:pt x="114740" y="81749"/>
                  </a:lnTo>
                  <a:lnTo>
                    <a:pt x="118427" y="73910"/>
                  </a:lnTo>
                  <a:lnTo>
                    <a:pt x="119405" y="5584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74653" y="1805241"/>
              <a:ext cx="147400" cy="129812"/>
            </a:xfrm>
            <a:custGeom>
              <a:avLst/>
              <a:gdLst/>
              <a:ahLst/>
              <a:cxnLst/>
              <a:rect l="0" t="0" r="0" b="0"/>
              <a:pathLst>
                <a:path w="147400" h="129812">
                  <a:moveTo>
                    <a:pt x="0" y="58303"/>
                  </a:moveTo>
                  <a:lnTo>
                    <a:pt x="19127" y="111008"/>
                  </a:lnTo>
                  <a:lnTo>
                    <a:pt x="31923" y="129811"/>
                  </a:lnTo>
                  <a:lnTo>
                    <a:pt x="30641" y="129371"/>
                  </a:lnTo>
                  <a:lnTo>
                    <a:pt x="27446" y="126739"/>
                  </a:lnTo>
                  <a:lnTo>
                    <a:pt x="17360" y="106266"/>
                  </a:lnTo>
                  <a:lnTo>
                    <a:pt x="6963" y="72384"/>
                  </a:lnTo>
                  <a:lnTo>
                    <a:pt x="9334" y="49353"/>
                  </a:lnTo>
                  <a:lnTo>
                    <a:pt x="18186" y="28589"/>
                  </a:lnTo>
                  <a:lnTo>
                    <a:pt x="29919" y="11561"/>
                  </a:lnTo>
                  <a:lnTo>
                    <a:pt x="38663" y="6085"/>
                  </a:lnTo>
                  <a:lnTo>
                    <a:pt x="60857" y="0"/>
                  </a:lnTo>
                  <a:lnTo>
                    <a:pt x="83199" y="3534"/>
                  </a:lnTo>
                  <a:lnTo>
                    <a:pt x="94071" y="7752"/>
                  </a:lnTo>
                  <a:lnTo>
                    <a:pt x="102488" y="15244"/>
                  </a:lnTo>
                  <a:lnTo>
                    <a:pt x="138565" y="71887"/>
                  </a:lnTo>
                  <a:lnTo>
                    <a:pt x="147399" y="1109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77547" y="1696682"/>
              <a:ext cx="155075" cy="273617"/>
            </a:xfrm>
            <a:custGeom>
              <a:avLst/>
              <a:gdLst/>
              <a:ahLst/>
              <a:cxnLst/>
              <a:rect l="0" t="0" r="0" b="0"/>
              <a:pathLst>
                <a:path w="155075" h="273617">
                  <a:moveTo>
                    <a:pt x="112960" y="177390"/>
                  </a:moveTo>
                  <a:lnTo>
                    <a:pt x="101782" y="160623"/>
                  </a:lnTo>
                  <a:lnTo>
                    <a:pt x="86936" y="149271"/>
                  </a:lnTo>
                  <a:lnTo>
                    <a:pt x="78063" y="144606"/>
                  </a:lnTo>
                  <a:lnTo>
                    <a:pt x="68639" y="143836"/>
                  </a:lnTo>
                  <a:lnTo>
                    <a:pt x="48808" y="149219"/>
                  </a:lnTo>
                  <a:lnTo>
                    <a:pt x="23503" y="165404"/>
                  </a:lnTo>
                  <a:lnTo>
                    <a:pt x="11590" y="181421"/>
                  </a:lnTo>
                  <a:lnTo>
                    <a:pt x="3566" y="201409"/>
                  </a:lnTo>
                  <a:lnTo>
                    <a:pt x="0" y="225890"/>
                  </a:lnTo>
                  <a:lnTo>
                    <a:pt x="4654" y="246129"/>
                  </a:lnTo>
                  <a:lnTo>
                    <a:pt x="9171" y="254801"/>
                  </a:lnTo>
                  <a:lnTo>
                    <a:pt x="23548" y="267557"/>
                  </a:lnTo>
                  <a:lnTo>
                    <a:pt x="32295" y="272597"/>
                  </a:lnTo>
                  <a:lnTo>
                    <a:pt x="41636" y="273616"/>
                  </a:lnTo>
                  <a:lnTo>
                    <a:pt x="61374" y="268511"/>
                  </a:lnTo>
                  <a:lnTo>
                    <a:pt x="92216" y="252482"/>
                  </a:lnTo>
                  <a:lnTo>
                    <a:pt x="117992" y="227325"/>
                  </a:lnTo>
                  <a:lnTo>
                    <a:pt x="143360" y="177034"/>
                  </a:lnTo>
                  <a:lnTo>
                    <a:pt x="151604" y="142579"/>
                  </a:lnTo>
                  <a:lnTo>
                    <a:pt x="148800" y="83426"/>
                  </a:lnTo>
                  <a:lnTo>
                    <a:pt x="133653" y="20953"/>
                  </a:lnTo>
                  <a:lnTo>
                    <a:pt x="130265" y="9928"/>
                  </a:lnTo>
                  <a:lnTo>
                    <a:pt x="124497" y="3747"/>
                  </a:lnTo>
                  <a:lnTo>
                    <a:pt x="117142" y="797"/>
                  </a:lnTo>
                  <a:lnTo>
                    <a:pt x="108729" y="0"/>
                  </a:lnTo>
                  <a:lnTo>
                    <a:pt x="101951" y="2978"/>
                  </a:lnTo>
                  <a:lnTo>
                    <a:pt x="91300" y="15646"/>
                  </a:lnTo>
                  <a:lnTo>
                    <a:pt x="84316" y="48097"/>
                  </a:lnTo>
                  <a:lnTo>
                    <a:pt x="90095" y="106422"/>
                  </a:lnTo>
                  <a:lnTo>
                    <a:pt x="100071" y="165835"/>
                  </a:lnTo>
                  <a:lnTo>
                    <a:pt x="110961" y="196973"/>
                  </a:lnTo>
                  <a:lnTo>
                    <a:pt x="128486" y="220367"/>
                  </a:lnTo>
                  <a:lnTo>
                    <a:pt x="155074" y="240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106321" y="1895129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0" y="0"/>
                  </a:moveTo>
                  <a:lnTo>
                    <a:pt x="10529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16850" y="182143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90549" y="1873817"/>
              <a:ext cx="136871" cy="105541"/>
            </a:xfrm>
            <a:custGeom>
              <a:avLst/>
              <a:gdLst/>
              <a:ahLst/>
              <a:cxnLst/>
              <a:rect l="0" t="0" r="0" b="0"/>
              <a:pathLst>
                <a:path w="136871" h="105541">
                  <a:moveTo>
                    <a:pt x="0" y="42369"/>
                  </a:moveTo>
                  <a:lnTo>
                    <a:pt x="20243" y="86332"/>
                  </a:lnTo>
                  <a:lnTo>
                    <a:pt x="22854" y="89225"/>
                  </a:lnTo>
                  <a:lnTo>
                    <a:pt x="23425" y="87644"/>
                  </a:lnTo>
                  <a:lnTo>
                    <a:pt x="15303" y="50541"/>
                  </a:lnTo>
                  <a:lnTo>
                    <a:pt x="17720" y="30793"/>
                  </a:lnTo>
                  <a:lnTo>
                    <a:pt x="25813" y="13438"/>
                  </a:lnTo>
                  <a:lnTo>
                    <a:pt x="31246" y="5534"/>
                  </a:lnTo>
                  <a:lnTo>
                    <a:pt x="39548" y="1435"/>
                  </a:lnTo>
                  <a:lnTo>
                    <a:pt x="61251" y="0"/>
                  </a:lnTo>
                  <a:lnTo>
                    <a:pt x="80255" y="6381"/>
                  </a:lnTo>
                  <a:lnTo>
                    <a:pt x="96500" y="18185"/>
                  </a:lnTo>
                  <a:lnTo>
                    <a:pt x="117630" y="44562"/>
                  </a:lnTo>
                  <a:lnTo>
                    <a:pt x="130650" y="73435"/>
                  </a:lnTo>
                  <a:lnTo>
                    <a:pt x="136870" y="105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359005" y="1878300"/>
              <a:ext cx="193014" cy="322156"/>
            </a:xfrm>
            <a:custGeom>
              <a:avLst/>
              <a:gdLst/>
              <a:ahLst/>
              <a:cxnLst/>
              <a:rect l="0" t="0" r="0" b="0"/>
              <a:pathLst>
                <a:path w="193014" h="322156">
                  <a:moveTo>
                    <a:pt x="147399" y="48415"/>
                  </a:moveTo>
                  <a:lnTo>
                    <a:pt x="141810" y="31647"/>
                  </a:lnTo>
                  <a:lnTo>
                    <a:pt x="129707" y="17176"/>
                  </a:lnTo>
                  <a:lnTo>
                    <a:pt x="121566" y="10041"/>
                  </a:lnTo>
                  <a:lnTo>
                    <a:pt x="100043" y="2114"/>
                  </a:lnTo>
                  <a:lnTo>
                    <a:pt x="87752" y="0"/>
                  </a:lnTo>
                  <a:lnTo>
                    <a:pt x="67857" y="3890"/>
                  </a:lnTo>
                  <a:lnTo>
                    <a:pt x="59276" y="8203"/>
                  </a:lnTo>
                  <a:lnTo>
                    <a:pt x="46622" y="22354"/>
                  </a:lnTo>
                  <a:lnTo>
                    <a:pt x="28966" y="60034"/>
                  </a:lnTo>
                  <a:lnTo>
                    <a:pt x="23400" y="96441"/>
                  </a:lnTo>
                  <a:lnTo>
                    <a:pt x="28338" y="116943"/>
                  </a:lnTo>
                  <a:lnTo>
                    <a:pt x="32930" y="125686"/>
                  </a:lnTo>
                  <a:lnTo>
                    <a:pt x="47391" y="138519"/>
                  </a:lnTo>
                  <a:lnTo>
                    <a:pt x="56160" y="143579"/>
                  </a:lnTo>
                  <a:lnTo>
                    <a:pt x="65516" y="144613"/>
                  </a:lnTo>
                  <a:lnTo>
                    <a:pt x="85270" y="139523"/>
                  </a:lnTo>
                  <a:lnTo>
                    <a:pt x="116122" y="123503"/>
                  </a:lnTo>
                  <a:lnTo>
                    <a:pt x="130769" y="107523"/>
                  </a:lnTo>
                  <a:lnTo>
                    <a:pt x="136312" y="98349"/>
                  </a:lnTo>
                  <a:lnTo>
                    <a:pt x="141177" y="98082"/>
                  </a:lnTo>
                  <a:lnTo>
                    <a:pt x="145591" y="103753"/>
                  </a:lnTo>
                  <a:lnTo>
                    <a:pt x="164709" y="155224"/>
                  </a:lnTo>
                  <a:lnTo>
                    <a:pt x="182462" y="215454"/>
                  </a:lnTo>
                  <a:lnTo>
                    <a:pt x="193013" y="248036"/>
                  </a:lnTo>
                  <a:lnTo>
                    <a:pt x="190679" y="269326"/>
                  </a:lnTo>
                  <a:lnTo>
                    <a:pt x="186780" y="279917"/>
                  </a:lnTo>
                  <a:lnTo>
                    <a:pt x="178332" y="288147"/>
                  </a:lnTo>
                  <a:lnTo>
                    <a:pt x="153348" y="300412"/>
                  </a:lnTo>
                  <a:lnTo>
                    <a:pt x="98054" y="309412"/>
                  </a:lnTo>
                  <a:lnTo>
                    <a:pt x="42072" y="314309"/>
                  </a:lnTo>
                  <a:lnTo>
                    <a:pt x="0" y="32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72795" y="1818724"/>
              <a:ext cx="175807" cy="139577"/>
            </a:xfrm>
            <a:custGeom>
              <a:avLst/>
              <a:gdLst/>
              <a:ahLst/>
              <a:cxnLst/>
              <a:rect l="0" t="0" r="0" b="0"/>
              <a:pathLst>
                <a:path w="175807" h="139577">
                  <a:moveTo>
                    <a:pt x="175806" y="86934"/>
                  </a:moveTo>
                  <a:lnTo>
                    <a:pt x="166230" y="62887"/>
                  </a:lnTo>
                  <a:lnTo>
                    <a:pt x="128480" y="14233"/>
                  </a:lnTo>
                  <a:lnTo>
                    <a:pt x="110318" y="2760"/>
                  </a:lnTo>
                  <a:lnTo>
                    <a:pt x="90548" y="0"/>
                  </a:lnTo>
                  <a:lnTo>
                    <a:pt x="71233" y="3843"/>
                  </a:lnTo>
                  <a:lnTo>
                    <a:pt x="26883" y="31856"/>
                  </a:lnTo>
                  <a:lnTo>
                    <a:pt x="12912" y="48417"/>
                  </a:lnTo>
                  <a:lnTo>
                    <a:pt x="3972" y="68645"/>
                  </a:lnTo>
                  <a:lnTo>
                    <a:pt x="0" y="93233"/>
                  </a:lnTo>
                  <a:lnTo>
                    <a:pt x="4473" y="116640"/>
                  </a:lnTo>
                  <a:lnTo>
                    <a:pt x="8941" y="127794"/>
                  </a:lnTo>
                  <a:lnTo>
                    <a:pt x="15430" y="134061"/>
                  </a:lnTo>
                  <a:lnTo>
                    <a:pt x="23265" y="137069"/>
                  </a:lnTo>
                  <a:lnTo>
                    <a:pt x="41329" y="137292"/>
                  </a:lnTo>
                  <a:lnTo>
                    <a:pt x="61057" y="133492"/>
                  </a:lnTo>
                  <a:lnTo>
                    <a:pt x="86304" y="119186"/>
                  </a:lnTo>
                  <a:lnTo>
                    <a:pt x="98203" y="103608"/>
                  </a:lnTo>
                  <a:lnTo>
                    <a:pt x="115373" y="65011"/>
                  </a:lnTo>
                  <a:lnTo>
                    <a:pt x="117970" y="62960"/>
                  </a:lnTo>
                  <a:lnTo>
                    <a:pt x="119701" y="66272"/>
                  </a:lnTo>
                  <a:lnTo>
                    <a:pt x="128069" y="99620"/>
                  </a:lnTo>
                  <a:lnTo>
                    <a:pt x="143204" y="124098"/>
                  </a:lnTo>
                  <a:lnTo>
                    <a:pt x="155857" y="132697"/>
                  </a:lnTo>
                  <a:lnTo>
                    <a:pt x="175806" y="139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38072" y="1832427"/>
              <a:ext cx="168457" cy="128290"/>
            </a:xfrm>
            <a:custGeom>
              <a:avLst/>
              <a:gdLst/>
              <a:ahLst/>
              <a:cxnLst/>
              <a:rect l="0" t="0" r="0" b="0"/>
              <a:pathLst>
                <a:path w="168457" h="128290">
                  <a:moveTo>
                    <a:pt x="0" y="41645"/>
                  </a:moveTo>
                  <a:lnTo>
                    <a:pt x="3120" y="84337"/>
                  </a:lnTo>
                  <a:lnTo>
                    <a:pt x="15619" y="128289"/>
                  </a:lnTo>
                  <a:lnTo>
                    <a:pt x="11129" y="66635"/>
                  </a:lnTo>
                  <a:lnTo>
                    <a:pt x="10795" y="38324"/>
                  </a:lnTo>
                  <a:lnTo>
                    <a:pt x="14216" y="26563"/>
                  </a:lnTo>
                  <a:lnTo>
                    <a:pt x="27375" y="7256"/>
                  </a:lnTo>
                  <a:lnTo>
                    <a:pt x="35798" y="2341"/>
                  </a:lnTo>
                  <a:lnTo>
                    <a:pt x="54515" y="0"/>
                  </a:lnTo>
                  <a:lnTo>
                    <a:pt x="71412" y="5979"/>
                  </a:lnTo>
                  <a:lnTo>
                    <a:pt x="115729" y="36645"/>
                  </a:lnTo>
                  <a:lnTo>
                    <a:pt x="138146" y="64340"/>
                  </a:lnTo>
                  <a:lnTo>
                    <a:pt x="168456" y="115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74943" y="1857323"/>
              <a:ext cx="186291" cy="269434"/>
            </a:xfrm>
            <a:custGeom>
              <a:avLst/>
              <a:gdLst/>
              <a:ahLst/>
              <a:cxnLst/>
              <a:rect l="0" t="0" r="0" b="0"/>
              <a:pathLst>
                <a:path w="186291" h="269434">
                  <a:moveTo>
                    <a:pt x="157927" y="79920"/>
                  </a:moveTo>
                  <a:lnTo>
                    <a:pt x="157927" y="57563"/>
                  </a:lnTo>
                  <a:lnTo>
                    <a:pt x="151688" y="40348"/>
                  </a:lnTo>
                  <a:lnTo>
                    <a:pt x="128619" y="10232"/>
                  </a:lnTo>
                  <a:lnTo>
                    <a:pt x="109026" y="2154"/>
                  </a:lnTo>
                  <a:lnTo>
                    <a:pt x="97251" y="0"/>
                  </a:lnTo>
                  <a:lnTo>
                    <a:pt x="77927" y="3846"/>
                  </a:lnTo>
                  <a:lnTo>
                    <a:pt x="69499" y="8147"/>
                  </a:lnTo>
                  <a:lnTo>
                    <a:pt x="57014" y="22285"/>
                  </a:lnTo>
                  <a:lnTo>
                    <a:pt x="48736" y="41436"/>
                  </a:lnTo>
                  <a:lnTo>
                    <a:pt x="45057" y="65546"/>
                  </a:lnTo>
                  <a:lnTo>
                    <a:pt x="47586" y="76186"/>
                  </a:lnTo>
                  <a:lnTo>
                    <a:pt x="59753" y="94248"/>
                  </a:lnTo>
                  <a:lnTo>
                    <a:pt x="67912" y="98831"/>
                  </a:lnTo>
                  <a:lnTo>
                    <a:pt x="86335" y="100803"/>
                  </a:lnTo>
                  <a:lnTo>
                    <a:pt x="116437" y="95336"/>
                  </a:lnTo>
                  <a:lnTo>
                    <a:pt x="134028" y="83262"/>
                  </a:lnTo>
                  <a:lnTo>
                    <a:pt x="141994" y="75129"/>
                  </a:lnTo>
                  <a:lnTo>
                    <a:pt x="148475" y="73217"/>
                  </a:lnTo>
                  <a:lnTo>
                    <a:pt x="153965" y="75451"/>
                  </a:lnTo>
                  <a:lnTo>
                    <a:pt x="158795" y="80450"/>
                  </a:lnTo>
                  <a:lnTo>
                    <a:pt x="178636" y="140157"/>
                  </a:lnTo>
                  <a:lnTo>
                    <a:pt x="186290" y="176927"/>
                  </a:lnTo>
                  <a:lnTo>
                    <a:pt x="185741" y="202583"/>
                  </a:lnTo>
                  <a:lnTo>
                    <a:pt x="177698" y="225684"/>
                  </a:lnTo>
                  <a:lnTo>
                    <a:pt x="168768" y="234418"/>
                  </a:lnTo>
                  <a:lnTo>
                    <a:pt x="143248" y="247241"/>
                  </a:lnTo>
                  <a:lnTo>
                    <a:pt x="87611" y="256601"/>
                  </a:lnTo>
                  <a:lnTo>
                    <a:pt x="34680" y="261569"/>
                  </a:lnTo>
                  <a:lnTo>
                    <a:pt x="0" y="2694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264456" y="1705616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0" y="0"/>
                  </a:moveTo>
                  <a:lnTo>
                    <a:pt x="0" y="58617"/>
                  </a:lnTo>
                  <a:lnTo>
                    <a:pt x="7236" y="112791"/>
                  </a:lnTo>
                  <a:lnTo>
                    <a:pt x="12998" y="168552"/>
                  </a:lnTo>
                  <a:lnTo>
                    <a:pt x="19465" y="224627"/>
                  </a:lnTo>
                  <a:lnTo>
                    <a:pt x="23468" y="240214"/>
                  </a:lnTo>
                  <a:lnTo>
                    <a:pt x="31585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23644" y="1824809"/>
              <a:ext cx="124135" cy="149793"/>
            </a:xfrm>
            <a:custGeom>
              <a:avLst/>
              <a:gdLst/>
              <a:ahLst/>
              <a:cxnLst/>
              <a:rect l="0" t="0" r="0" b="0"/>
              <a:pathLst>
                <a:path w="124135" h="149793">
                  <a:moveTo>
                    <a:pt x="3983" y="91377"/>
                  </a:moveTo>
                  <a:lnTo>
                    <a:pt x="57858" y="73419"/>
                  </a:lnTo>
                  <a:lnTo>
                    <a:pt x="109430" y="56228"/>
                  </a:lnTo>
                  <a:lnTo>
                    <a:pt x="116395" y="49227"/>
                  </a:lnTo>
                  <a:lnTo>
                    <a:pt x="124134" y="28970"/>
                  </a:lnTo>
                  <a:lnTo>
                    <a:pt x="122688" y="20526"/>
                  </a:lnTo>
                  <a:lnTo>
                    <a:pt x="118215" y="13728"/>
                  </a:lnTo>
                  <a:lnTo>
                    <a:pt x="111723" y="8025"/>
                  </a:lnTo>
                  <a:lnTo>
                    <a:pt x="92031" y="1689"/>
                  </a:lnTo>
                  <a:lnTo>
                    <a:pt x="80229" y="0"/>
                  </a:lnTo>
                  <a:lnTo>
                    <a:pt x="60877" y="4362"/>
                  </a:lnTo>
                  <a:lnTo>
                    <a:pt x="29389" y="26226"/>
                  </a:lnTo>
                  <a:lnTo>
                    <a:pt x="13330" y="51796"/>
                  </a:lnTo>
                  <a:lnTo>
                    <a:pt x="1163" y="81599"/>
                  </a:lnTo>
                  <a:lnTo>
                    <a:pt x="0" y="102239"/>
                  </a:lnTo>
                  <a:lnTo>
                    <a:pt x="4552" y="121941"/>
                  </a:lnTo>
                  <a:lnTo>
                    <a:pt x="14374" y="138496"/>
                  </a:lnTo>
                  <a:lnTo>
                    <a:pt x="22609" y="143847"/>
                  </a:lnTo>
                  <a:lnTo>
                    <a:pt x="44237" y="149792"/>
                  </a:lnTo>
                  <a:lnTo>
                    <a:pt x="98739" y="1440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43386" y="1823625"/>
              <a:ext cx="155123" cy="153403"/>
            </a:xfrm>
            <a:custGeom>
              <a:avLst/>
              <a:gdLst/>
              <a:ahLst/>
              <a:cxnLst/>
              <a:rect l="0" t="0" r="0" b="0"/>
              <a:pathLst>
                <a:path w="155123" h="153403">
                  <a:moveTo>
                    <a:pt x="121152" y="8333"/>
                  </a:moveTo>
                  <a:lnTo>
                    <a:pt x="83674" y="0"/>
                  </a:lnTo>
                  <a:lnTo>
                    <a:pt x="60042" y="1120"/>
                  </a:lnTo>
                  <a:lnTo>
                    <a:pt x="16274" y="20903"/>
                  </a:lnTo>
                  <a:lnTo>
                    <a:pt x="5611" y="27242"/>
                  </a:lnTo>
                  <a:lnTo>
                    <a:pt x="840" y="33807"/>
                  </a:lnTo>
                  <a:lnTo>
                    <a:pt x="0" y="40524"/>
                  </a:lnTo>
                  <a:lnTo>
                    <a:pt x="1780" y="47341"/>
                  </a:lnTo>
                  <a:lnTo>
                    <a:pt x="7645" y="51886"/>
                  </a:lnTo>
                  <a:lnTo>
                    <a:pt x="63644" y="65368"/>
                  </a:lnTo>
                  <a:lnTo>
                    <a:pt x="120511" y="82149"/>
                  </a:lnTo>
                  <a:lnTo>
                    <a:pt x="131253" y="85620"/>
                  </a:lnTo>
                  <a:lnTo>
                    <a:pt x="146309" y="98835"/>
                  </a:lnTo>
                  <a:lnTo>
                    <a:pt x="151961" y="107272"/>
                  </a:lnTo>
                  <a:lnTo>
                    <a:pt x="155122" y="126005"/>
                  </a:lnTo>
                  <a:lnTo>
                    <a:pt x="154328" y="135914"/>
                  </a:lnTo>
                  <a:lnTo>
                    <a:pt x="149119" y="142520"/>
                  </a:lnTo>
                  <a:lnTo>
                    <a:pt x="130853" y="149860"/>
                  </a:lnTo>
                  <a:lnTo>
                    <a:pt x="80998" y="153402"/>
                  </a:lnTo>
                  <a:lnTo>
                    <a:pt x="35448" y="147170"/>
                  </a:lnTo>
                  <a:lnTo>
                    <a:pt x="15867" y="145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7043565" y="1589803"/>
            <a:ext cx="1695089" cy="421141"/>
            <a:chOff x="7043565" y="1589803"/>
            <a:chExt cx="1695089" cy="421141"/>
          </a:xfrm>
        </p:grpSpPr>
        <p:sp>
          <p:nvSpPr>
            <p:cNvPr id="91" name="Freeform 90"/>
            <p:cNvSpPr/>
            <p:nvPr/>
          </p:nvSpPr>
          <p:spPr>
            <a:xfrm>
              <a:off x="7043565" y="1589803"/>
              <a:ext cx="206616" cy="400084"/>
            </a:xfrm>
            <a:custGeom>
              <a:avLst/>
              <a:gdLst/>
              <a:ahLst/>
              <a:cxnLst/>
              <a:rect l="0" t="0" r="0" b="0"/>
              <a:pathLst>
                <a:path w="206616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6788" y="163654"/>
                  </a:lnTo>
                  <a:lnTo>
                    <a:pt x="20962" y="213566"/>
                  </a:lnTo>
                  <a:lnTo>
                    <a:pt x="29141" y="272946"/>
                  </a:lnTo>
                  <a:lnTo>
                    <a:pt x="31103" y="329736"/>
                  </a:lnTo>
                  <a:lnTo>
                    <a:pt x="25853" y="366371"/>
                  </a:lnTo>
                  <a:lnTo>
                    <a:pt x="23085" y="370589"/>
                  </a:lnTo>
                  <a:lnTo>
                    <a:pt x="20068" y="369892"/>
                  </a:lnTo>
                  <a:lnTo>
                    <a:pt x="16889" y="365917"/>
                  </a:lnTo>
                  <a:lnTo>
                    <a:pt x="12412" y="332378"/>
                  </a:lnTo>
                  <a:lnTo>
                    <a:pt x="22229" y="271411"/>
                  </a:lnTo>
                  <a:lnTo>
                    <a:pt x="29766" y="246969"/>
                  </a:lnTo>
                  <a:lnTo>
                    <a:pt x="40914" y="228307"/>
                  </a:lnTo>
                  <a:lnTo>
                    <a:pt x="49503" y="222394"/>
                  </a:lnTo>
                  <a:lnTo>
                    <a:pt x="71524" y="215825"/>
                  </a:lnTo>
                  <a:lnTo>
                    <a:pt x="104640" y="217716"/>
                  </a:lnTo>
                  <a:lnTo>
                    <a:pt x="122936" y="225834"/>
                  </a:lnTo>
                  <a:lnTo>
                    <a:pt x="153745" y="250110"/>
                  </a:lnTo>
                  <a:lnTo>
                    <a:pt x="196472" y="306024"/>
                  </a:lnTo>
                  <a:lnTo>
                    <a:pt x="204305" y="329813"/>
                  </a:lnTo>
                  <a:lnTo>
                    <a:pt x="206615" y="354814"/>
                  </a:lnTo>
                  <a:lnTo>
                    <a:pt x="20004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296672" y="1806498"/>
              <a:ext cx="178562" cy="163379"/>
            </a:xfrm>
            <a:custGeom>
              <a:avLst/>
              <a:gdLst/>
              <a:ahLst/>
              <a:cxnLst/>
              <a:rect l="0" t="0" r="0" b="0"/>
              <a:pathLst>
                <a:path w="178562" h="163379">
                  <a:moveTo>
                    <a:pt x="115390" y="67574"/>
                  </a:moveTo>
                  <a:lnTo>
                    <a:pt x="115390" y="45217"/>
                  </a:lnTo>
                  <a:lnTo>
                    <a:pt x="104211" y="14547"/>
                  </a:lnTo>
                  <a:lnTo>
                    <a:pt x="96239" y="7656"/>
                  </a:lnTo>
                  <a:lnTo>
                    <a:pt x="74903" y="0"/>
                  </a:lnTo>
                  <a:lnTo>
                    <a:pt x="52942" y="2836"/>
                  </a:lnTo>
                  <a:lnTo>
                    <a:pt x="23967" y="17587"/>
                  </a:lnTo>
                  <a:lnTo>
                    <a:pt x="15837" y="23721"/>
                  </a:lnTo>
                  <a:lnTo>
                    <a:pt x="6804" y="43014"/>
                  </a:lnTo>
                  <a:lnTo>
                    <a:pt x="1005" y="93528"/>
                  </a:lnTo>
                  <a:lnTo>
                    <a:pt x="0" y="134666"/>
                  </a:lnTo>
                  <a:lnTo>
                    <a:pt x="3368" y="145057"/>
                  </a:lnTo>
                  <a:lnTo>
                    <a:pt x="16469" y="159723"/>
                  </a:lnTo>
                  <a:lnTo>
                    <a:pt x="26046" y="162932"/>
                  </a:lnTo>
                  <a:lnTo>
                    <a:pt x="49165" y="163378"/>
                  </a:lnTo>
                  <a:lnTo>
                    <a:pt x="58372" y="159519"/>
                  </a:lnTo>
                  <a:lnTo>
                    <a:pt x="71721" y="145873"/>
                  </a:lnTo>
                  <a:lnTo>
                    <a:pt x="91403" y="118460"/>
                  </a:lnTo>
                  <a:lnTo>
                    <a:pt x="98880" y="95259"/>
                  </a:lnTo>
                  <a:lnTo>
                    <a:pt x="100874" y="82521"/>
                  </a:lnTo>
                  <a:lnTo>
                    <a:pt x="103373" y="77539"/>
                  </a:lnTo>
                  <a:lnTo>
                    <a:pt x="106209" y="77727"/>
                  </a:lnTo>
                  <a:lnTo>
                    <a:pt x="157813" y="137768"/>
                  </a:lnTo>
                  <a:lnTo>
                    <a:pt x="178561" y="151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475233" y="1810901"/>
              <a:ext cx="115814" cy="175444"/>
            </a:xfrm>
            <a:custGeom>
              <a:avLst/>
              <a:gdLst/>
              <a:ahLst/>
              <a:cxnLst/>
              <a:rect l="0" t="0" r="0" b="0"/>
              <a:pathLst>
                <a:path w="115814" h="175444">
                  <a:moveTo>
                    <a:pt x="0" y="21057"/>
                  </a:moveTo>
                  <a:lnTo>
                    <a:pt x="14572" y="75202"/>
                  </a:lnTo>
                  <a:lnTo>
                    <a:pt x="32783" y="110019"/>
                  </a:lnTo>
                  <a:lnTo>
                    <a:pt x="65471" y="165752"/>
                  </a:lnTo>
                  <a:lnTo>
                    <a:pt x="71724" y="173673"/>
                  </a:lnTo>
                  <a:lnTo>
                    <a:pt x="77061" y="175443"/>
                  </a:lnTo>
                  <a:lnTo>
                    <a:pt x="81790" y="173114"/>
                  </a:lnTo>
                  <a:lnTo>
                    <a:pt x="86112" y="168052"/>
                  </a:lnTo>
                  <a:lnTo>
                    <a:pt x="97784" y="138571"/>
                  </a:lnTo>
                  <a:lnTo>
                    <a:pt x="107417" y="76119"/>
                  </a:lnTo>
                  <a:lnTo>
                    <a:pt x="114707" y="17649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647402" y="1782164"/>
              <a:ext cx="146109" cy="193584"/>
            </a:xfrm>
            <a:custGeom>
              <a:avLst/>
              <a:gdLst/>
              <a:ahLst/>
              <a:cxnLst/>
              <a:rect l="0" t="0" r="0" b="0"/>
              <a:pathLst>
                <a:path w="146109" h="193584">
                  <a:moveTo>
                    <a:pt x="17344" y="102437"/>
                  </a:moveTo>
                  <a:lnTo>
                    <a:pt x="28523" y="113615"/>
                  </a:lnTo>
                  <a:lnTo>
                    <a:pt x="46488" y="119103"/>
                  </a:lnTo>
                  <a:lnTo>
                    <a:pt x="57831" y="120567"/>
                  </a:lnTo>
                  <a:lnTo>
                    <a:pt x="79792" y="115954"/>
                  </a:lnTo>
                  <a:lnTo>
                    <a:pt x="122486" y="99518"/>
                  </a:lnTo>
                  <a:lnTo>
                    <a:pt x="137384" y="85932"/>
                  </a:lnTo>
                  <a:lnTo>
                    <a:pt x="142994" y="77395"/>
                  </a:lnTo>
                  <a:lnTo>
                    <a:pt x="146108" y="58552"/>
                  </a:lnTo>
                  <a:lnTo>
                    <a:pt x="145300" y="48613"/>
                  </a:lnTo>
                  <a:lnTo>
                    <a:pt x="138164" y="31332"/>
                  </a:lnTo>
                  <a:lnTo>
                    <a:pt x="132985" y="23448"/>
                  </a:lnTo>
                  <a:lnTo>
                    <a:pt x="117873" y="11569"/>
                  </a:lnTo>
                  <a:lnTo>
                    <a:pt x="98288" y="3559"/>
                  </a:lnTo>
                  <a:lnTo>
                    <a:pt x="73987" y="0"/>
                  </a:lnTo>
                  <a:lnTo>
                    <a:pt x="50707" y="4656"/>
                  </a:lnTo>
                  <a:lnTo>
                    <a:pt x="39586" y="9174"/>
                  </a:lnTo>
                  <a:lnTo>
                    <a:pt x="31002" y="16865"/>
                  </a:lnTo>
                  <a:lnTo>
                    <a:pt x="13332" y="50046"/>
                  </a:lnTo>
                  <a:lnTo>
                    <a:pt x="0" y="106299"/>
                  </a:lnTo>
                  <a:lnTo>
                    <a:pt x="277" y="136908"/>
                  </a:lnTo>
                  <a:lnTo>
                    <a:pt x="8198" y="162211"/>
                  </a:lnTo>
                  <a:lnTo>
                    <a:pt x="15927" y="171532"/>
                  </a:lnTo>
                  <a:lnTo>
                    <a:pt x="36991" y="185008"/>
                  </a:lnTo>
                  <a:lnTo>
                    <a:pt x="75158" y="193583"/>
                  </a:lnTo>
                  <a:lnTo>
                    <a:pt x="110513" y="190534"/>
                  </a:lnTo>
                  <a:lnTo>
                    <a:pt x="143686" y="1761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212228" y="1663502"/>
              <a:ext cx="10530" cy="347442"/>
            </a:xfrm>
            <a:custGeom>
              <a:avLst/>
              <a:gdLst/>
              <a:ahLst/>
              <a:cxnLst/>
              <a:rect l="0" t="0" r="0" b="0"/>
              <a:pathLst>
                <a:path w="10530" h="347442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6545"/>
                  </a:lnTo>
                  <a:lnTo>
                    <a:pt x="0" y="227785"/>
                  </a:lnTo>
                  <a:lnTo>
                    <a:pt x="0" y="287020"/>
                  </a:lnTo>
                  <a:lnTo>
                    <a:pt x="105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064829" y="1850242"/>
              <a:ext cx="284270" cy="44888"/>
            </a:xfrm>
            <a:custGeom>
              <a:avLst/>
              <a:gdLst/>
              <a:ahLst/>
              <a:cxnLst/>
              <a:rect l="0" t="0" r="0" b="0"/>
              <a:pathLst>
                <a:path w="284270" h="44888">
                  <a:moveTo>
                    <a:pt x="284269" y="13302"/>
                  </a:moveTo>
                  <a:lnTo>
                    <a:pt x="273091" y="2123"/>
                  </a:lnTo>
                  <a:lnTo>
                    <a:pt x="265119" y="0"/>
                  </a:lnTo>
                  <a:lnTo>
                    <a:pt x="215582" y="4998"/>
                  </a:lnTo>
                  <a:lnTo>
                    <a:pt x="155408" y="11661"/>
                  </a:lnTo>
                  <a:lnTo>
                    <a:pt x="99632" y="21383"/>
                  </a:lnTo>
                  <a:lnTo>
                    <a:pt x="42756" y="38008"/>
                  </a:lnTo>
                  <a:lnTo>
                    <a:pt x="0" y="44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054300" y="1895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54038" y="1674031"/>
              <a:ext cx="384616" cy="329655"/>
            </a:xfrm>
            <a:custGeom>
              <a:avLst/>
              <a:gdLst/>
              <a:ahLst/>
              <a:cxnLst/>
              <a:rect l="0" t="0" r="0" b="0"/>
              <a:pathLst>
                <a:path w="384616" h="329655">
                  <a:moveTo>
                    <a:pt x="5588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8" y="85425"/>
                  </a:lnTo>
                  <a:lnTo>
                    <a:pt x="5283" y="134755"/>
                  </a:lnTo>
                  <a:lnTo>
                    <a:pt x="13934" y="194251"/>
                  </a:lnTo>
                  <a:lnTo>
                    <a:pt x="24741" y="257510"/>
                  </a:lnTo>
                  <a:lnTo>
                    <a:pt x="26270" y="303246"/>
                  </a:lnTo>
                  <a:lnTo>
                    <a:pt x="34957" y="239979"/>
                  </a:lnTo>
                  <a:lnTo>
                    <a:pt x="38528" y="215452"/>
                  </a:lnTo>
                  <a:lnTo>
                    <a:pt x="47915" y="196752"/>
                  </a:lnTo>
                  <a:lnTo>
                    <a:pt x="56033" y="190829"/>
                  </a:lnTo>
                  <a:lnTo>
                    <a:pt x="77531" y="184248"/>
                  </a:lnTo>
                  <a:lnTo>
                    <a:pt x="87476" y="186003"/>
                  </a:lnTo>
                  <a:lnTo>
                    <a:pt x="104764" y="197311"/>
                  </a:lnTo>
                  <a:lnTo>
                    <a:pt x="122062" y="223409"/>
                  </a:lnTo>
                  <a:lnTo>
                    <a:pt x="142084" y="282378"/>
                  </a:lnTo>
                  <a:lnTo>
                    <a:pt x="145719" y="293537"/>
                  </a:lnTo>
                  <a:lnTo>
                    <a:pt x="149311" y="296297"/>
                  </a:lnTo>
                  <a:lnTo>
                    <a:pt x="152876" y="293457"/>
                  </a:lnTo>
                  <a:lnTo>
                    <a:pt x="172592" y="266457"/>
                  </a:lnTo>
                  <a:lnTo>
                    <a:pt x="200187" y="239763"/>
                  </a:lnTo>
                  <a:lnTo>
                    <a:pt x="258719" y="214485"/>
                  </a:lnTo>
                  <a:lnTo>
                    <a:pt x="288821" y="202501"/>
                  </a:lnTo>
                  <a:lnTo>
                    <a:pt x="305385" y="190996"/>
                  </a:lnTo>
                  <a:lnTo>
                    <a:pt x="309568" y="182313"/>
                  </a:lnTo>
                  <a:lnTo>
                    <a:pt x="311096" y="160186"/>
                  </a:lnTo>
                  <a:lnTo>
                    <a:pt x="307527" y="151244"/>
                  </a:lnTo>
                  <a:lnTo>
                    <a:pt x="294202" y="138189"/>
                  </a:lnTo>
                  <a:lnTo>
                    <a:pt x="285735" y="135410"/>
                  </a:lnTo>
                  <a:lnTo>
                    <a:pt x="266969" y="135441"/>
                  </a:lnTo>
                  <a:lnTo>
                    <a:pt x="236673" y="142036"/>
                  </a:lnTo>
                  <a:lnTo>
                    <a:pt x="219037" y="154374"/>
                  </a:lnTo>
                  <a:lnTo>
                    <a:pt x="204569" y="172726"/>
                  </a:lnTo>
                  <a:lnTo>
                    <a:pt x="181848" y="230571"/>
                  </a:lnTo>
                  <a:lnTo>
                    <a:pt x="180632" y="252214"/>
                  </a:lnTo>
                  <a:lnTo>
                    <a:pt x="185161" y="272362"/>
                  </a:lnTo>
                  <a:lnTo>
                    <a:pt x="194973" y="289116"/>
                  </a:lnTo>
                  <a:lnTo>
                    <a:pt x="210253" y="301241"/>
                  </a:lnTo>
                  <a:lnTo>
                    <a:pt x="269207" y="326025"/>
                  </a:lnTo>
                  <a:lnTo>
                    <a:pt x="279600" y="329654"/>
                  </a:lnTo>
                  <a:lnTo>
                    <a:pt x="329902" y="328242"/>
                  </a:lnTo>
                  <a:lnTo>
                    <a:pt x="38461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1255430" y="2137285"/>
            <a:ext cx="3356053" cy="334199"/>
            <a:chOff x="1255430" y="2137285"/>
            <a:chExt cx="3356053" cy="334199"/>
          </a:xfrm>
        </p:grpSpPr>
        <p:sp>
          <p:nvSpPr>
            <p:cNvPr id="100" name="Freeform 99"/>
            <p:cNvSpPr/>
            <p:nvPr/>
          </p:nvSpPr>
          <p:spPr>
            <a:xfrm>
              <a:off x="1255430" y="2157197"/>
              <a:ext cx="242037" cy="262048"/>
            </a:xfrm>
            <a:custGeom>
              <a:avLst/>
              <a:gdLst/>
              <a:ahLst/>
              <a:cxnLst/>
              <a:rect l="0" t="0" r="0" b="0"/>
              <a:pathLst>
                <a:path w="242037" h="262048">
                  <a:moveTo>
                    <a:pt x="155388" y="32730"/>
                  </a:moveTo>
                  <a:lnTo>
                    <a:pt x="120491" y="3422"/>
                  </a:lnTo>
                  <a:lnTo>
                    <a:pt x="111066" y="323"/>
                  </a:lnTo>
                  <a:lnTo>
                    <a:pt x="91236" y="0"/>
                  </a:lnTo>
                  <a:lnTo>
                    <a:pt x="49909" y="10494"/>
                  </a:lnTo>
                  <a:lnTo>
                    <a:pt x="11070" y="33883"/>
                  </a:lnTo>
                  <a:lnTo>
                    <a:pt x="3024" y="40518"/>
                  </a:lnTo>
                  <a:lnTo>
                    <a:pt x="0" y="48451"/>
                  </a:lnTo>
                  <a:lnTo>
                    <a:pt x="323" y="57248"/>
                  </a:lnTo>
                  <a:lnTo>
                    <a:pt x="6922" y="75213"/>
                  </a:lnTo>
                  <a:lnTo>
                    <a:pt x="17653" y="90996"/>
                  </a:lnTo>
                  <a:lnTo>
                    <a:pt x="33341" y="102690"/>
                  </a:lnTo>
                  <a:lnTo>
                    <a:pt x="53182" y="110617"/>
                  </a:lnTo>
                  <a:lnTo>
                    <a:pt x="104047" y="115705"/>
                  </a:lnTo>
                  <a:lnTo>
                    <a:pt x="164702" y="125198"/>
                  </a:lnTo>
                  <a:lnTo>
                    <a:pt x="207791" y="141376"/>
                  </a:lnTo>
                  <a:lnTo>
                    <a:pt x="218399" y="147275"/>
                  </a:lnTo>
                  <a:lnTo>
                    <a:pt x="233306" y="163187"/>
                  </a:lnTo>
                  <a:lnTo>
                    <a:pt x="238919" y="172344"/>
                  </a:lnTo>
                  <a:lnTo>
                    <a:pt x="242036" y="191877"/>
                  </a:lnTo>
                  <a:lnTo>
                    <a:pt x="241229" y="201999"/>
                  </a:lnTo>
                  <a:lnTo>
                    <a:pt x="234094" y="219485"/>
                  </a:lnTo>
                  <a:lnTo>
                    <a:pt x="228916" y="227423"/>
                  </a:lnTo>
                  <a:lnTo>
                    <a:pt x="213803" y="239363"/>
                  </a:lnTo>
                  <a:lnTo>
                    <a:pt x="169917" y="256560"/>
                  </a:lnTo>
                  <a:lnTo>
                    <a:pt x="124338" y="262047"/>
                  </a:lnTo>
                  <a:lnTo>
                    <a:pt x="97134" y="257091"/>
                  </a:lnTo>
                  <a:lnTo>
                    <a:pt x="41392" y="235541"/>
                  </a:lnTo>
                  <a:lnTo>
                    <a:pt x="7989" y="2117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518564" y="2231330"/>
              <a:ext cx="176525" cy="180336"/>
            </a:xfrm>
            <a:custGeom>
              <a:avLst/>
              <a:gdLst/>
              <a:ahLst/>
              <a:cxnLst/>
              <a:rect l="0" t="0" r="0" b="0"/>
              <a:pathLst>
                <a:path w="176525" h="180336">
                  <a:moveTo>
                    <a:pt x="123881" y="42825"/>
                  </a:moveTo>
                  <a:lnTo>
                    <a:pt x="114306" y="18778"/>
                  </a:lnTo>
                  <a:lnTo>
                    <a:pt x="103638" y="4452"/>
                  </a:lnTo>
                  <a:lnTo>
                    <a:pt x="95178" y="865"/>
                  </a:lnTo>
                  <a:lnTo>
                    <a:pt x="73299" y="0"/>
                  </a:lnTo>
                  <a:lnTo>
                    <a:pt x="40264" y="11679"/>
                  </a:lnTo>
                  <a:lnTo>
                    <a:pt x="25107" y="26643"/>
                  </a:lnTo>
                  <a:lnTo>
                    <a:pt x="5844" y="64845"/>
                  </a:lnTo>
                  <a:lnTo>
                    <a:pt x="0" y="101342"/>
                  </a:lnTo>
                  <a:lnTo>
                    <a:pt x="3857" y="147381"/>
                  </a:lnTo>
                  <a:lnTo>
                    <a:pt x="8770" y="159322"/>
                  </a:lnTo>
                  <a:lnTo>
                    <a:pt x="23588" y="175710"/>
                  </a:lnTo>
                  <a:lnTo>
                    <a:pt x="32452" y="179378"/>
                  </a:lnTo>
                  <a:lnTo>
                    <a:pt x="51661" y="180335"/>
                  </a:lnTo>
                  <a:lnTo>
                    <a:pt x="68776" y="173741"/>
                  </a:lnTo>
                  <a:lnTo>
                    <a:pt x="76616" y="168707"/>
                  </a:lnTo>
                  <a:lnTo>
                    <a:pt x="88447" y="153755"/>
                  </a:lnTo>
                  <a:lnTo>
                    <a:pt x="105573" y="115560"/>
                  </a:lnTo>
                  <a:lnTo>
                    <a:pt x="108166" y="113542"/>
                  </a:lnTo>
                  <a:lnTo>
                    <a:pt x="109895" y="116876"/>
                  </a:lnTo>
                  <a:lnTo>
                    <a:pt x="111048" y="123778"/>
                  </a:lnTo>
                  <a:lnTo>
                    <a:pt x="118567" y="137686"/>
                  </a:lnTo>
                  <a:lnTo>
                    <a:pt x="123848" y="144670"/>
                  </a:lnTo>
                  <a:lnTo>
                    <a:pt x="132048" y="148156"/>
                  </a:lnTo>
                  <a:lnTo>
                    <a:pt x="176524" y="1481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689498" y="2240164"/>
              <a:ext cx="342503" cy="155970"/>
            </a:xfrm>
            <a:custGeom>
              <a:avLst/>
              <a:gdLst/>
              <a:ahLst/>
              <a:cxnLst/>
              <a:rect l="0" t="0" r="0" b="0"/>
              <a:pathLst>
                <a:path w="342503" h="155970">
                  <a:moveTo>
                    <a:pt x="5590" y="65577"/>
                  </a:moveTo>
                  <a:lnTo>
                    <a:pt x="0" y="82344"/>
                  </a:lnTo>
                  <a:lnTo>
                    <a:pt x="2114" y="115128"/>
                  </a:lnTo>
                  <a:lnTo>
                    <a:pt x="10149" y="148889"/>
                  </a:lnTo>
                  <a:lnTo>
                    <a:pt x="12139" y="151534"/>
                  </a:lnTo>
                  <a:lnTo>
                    <a:pt x="13465" y="148618"/>
                  </a:lnTo>
                  <a:lnTo>
                    <a:pt x="13769" y="134069"/>
                  </a:lnTo>
                  <a:lnTo>
                    <a:pt x="6898" y="80359"/>
                  </a:lnTo>
                  <a:lnTo>
                    <a:pt x="11566" y="45780"/>
                  </a:lnTo>
                  <a:lnTo>
                    <a:pt x="16593" y="39510"/>
                  </a:lnTo>
                  <a:lnTo>
                    <a:pt x="23454" y="36501"/>
                  </a:lnTo>
                  <a:lnTo>
                    <a:pt x="31537" y="35664"/>
                  </a:lnTo>
                  <a:lnTo>
                    <a:pt x="39266" y="38616"/>
                  </a:lnTo>
                  <a:lnTo>
                    <a:pt x="61321" y="59538"/>
                  </a:lnTo>
                  <a:lnTo>
                    <a:pt x="86615" y="98049"/>
                  </a:lnTo>
                  <a:lnTo>
                    <a:pt x="91192" y="108282"/>
                  </a:lnTo>
                  <a:lnTo>
                    <a:pt x="94243" y="110424"/>
                  </a:lnTo>
                  <a:lnTo>
                    <a:pt x="96278" y="107174"/>
                  </a:lnTo>
                  <a:lnTo>
                    <a:pt x="106228" y="45745"/>
                  </a:lnTo>
                  <a:lnTo>
                    <a:pt x="111286" y="34808"/>
                  </a:lnTo>
                  <a:lnTo>
                    <a:pt x="118168" y="28687"/>
                  </a:lnTo>
                  <a:lnTo>
                    <a:pt x="126266" y="25775"/>
                  </a:lnTo>
                  <a:lnTo>
                    <a:pt x="135173" y="25004"/>
                  </a:lnTo>
                  <a:lnTo>
                    <a:pt x="151310" y="30387"/>
                  </a:lnTo>
                  <a:lnTo>
                    <a:pt x="158888" y="35098"/>
                  </a:lnTo>
                  <a:lnTo>
                    <a:pt x="170429" y="49691"/>
                  </a:lnTo>
                  <a:lnTo>
                    <a:pt x="197905" y="108144"/>
                  </a:lnTo>
                  <a:lnTo>
                    <a:pt x="203990" y="118522"/>
                  </a:lnTo>
                  <a:lnTo>
                    <a:pt x="209216" y="121930"/>
                  </a:lnTo>
                  <a:lnTo>
                    <a:pt x="213870" y="120693"/>
                  </a:lnTo>
                  <a:lnTo>
                    <a:pt x="260835" y="79143"/>
                  </a:lnTo>
                  <a:lnTo>
                    <a:pt x="316080" y="46524"/>
                  </a:lnTo>
                  <a:lnTo>
                    <a:pt x="332853" y="20937"/>
                  </a:lnTo>
                  <a:lnTo>
                    <a:pt x="332560" y="13590"/>
                  </a:lnTo>
                  <a:lnTo>
                    <a:pt x="328855" y="7522"/>
                  </a:lnTo>
                  <a:lnTo>
                    <a:pt x="322875" y="2307"/>
                  </a:lnTo>
                  <a:lnTo>
                    <a:pt x="314209" y="0"/>
                  </a:lnTo>
                  <a:lnTo>
                    <a:pt x="280826" y="2343"/>
                  </a:lnTo>
                  <a:lnTo>
                    <a:pt x="249358" y="11616"/>
                  </a:lnTo>
                  <a:lnTo>
                    <a:pt x="232474" y="22487"/>
                  </a:lnTo>
                  <a:lnTo>
                    <a:pt x="220291" y="41356"/>
                  </a:lnTo>
                  <a:lnTo>
                    <a:pt x="213317" y="64171"/>
                  </a:lnTo>
                  <a:lnTo>
                    <a:pt x="214116" y="86009"/>
                  </a:lnTo>
                  <a:lnTo>
                    <a:pt x="226733" y="118034"/>
                  </a:lnTo>
                  <a:lnTo>
                    <a:pt x="245289" y="144160"/>
                  </a:lnTo>
                  <a:lnTo>
                    <a:pt x="264981" y="153145"/>
                  </a:lnTo>
                  <a:lnTo>
                    <a:pt x="288161" y="155969"/>
                  </a:lnTo>
                  <a:lnTo>
                    <a:pt x="342502" y="149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39345" y="2213776"/>
              <a:ext cx="140566" cy="158882"/>
            </a:xfrm>
            <a:custGeom>
              <a:avLst/>
              <a:gdLst/>
              <a:ahLst/>
              <a:cxnLst/>
              <a:rect l="0" t="0" r="0" b="0"/>
              <a:pathLst>
                <a:path w="140566" h="158882">
                  <a:moveTo>
                    <a:pt x="24281" y="81436"/>
                  </a:moveTo>
                  <a:lnTo>
                    <a:pt x="82898" y="81436"/>
                  </a:lnTo>
                  <a:lnTo>
                    <a:pt x="117689" y="70258"/>
                  </a:lnTo>
                  <a:lnTo>
                    <a:pt x="133256" y="55411"/>
                  </a:lnTo>
                  <a:lnTo>
                    <a:pt x="139045" y="46538"/>
                  </a:lnTo>
                  <a:lnTo>
                    <a:pt x="140565" y="38284"/>
                  </a:lnTo>
                  <a:lnTo>
                    <a:pt x="139239" y="30441"/>
                  </a:lnTo>
                  <a:lnTo>
                    <a:pt x="136015" y="22873"/>
                  </a:lnTo>
                  <a:lnTo>
                    <a:pt x="119954" y="11344"/>
                  </a:lnTo>
                  <a:lnTo>
                    <a:pt x="97218" y="3491"/>
                  </a:lnTo>
                  <a:lnTo>
                    <a:pt x="71516" y="0"/>
                  </a:lnTo>
                  <a:lnTo>
                    <a:pt x="50734" y="4688"/>
                  </a:lnTo>
                  <a:lnTo>
                    <a:pt x="33698" y="15740"/>
                  </a:lnTo>
                  <a:lnTo>
                    <a:pt x="12124" y="41694"/>
                  </a:lnTo>
                  <a:lnTo>
                    <a:pt x="2111" y="61433"/>
                  </a:lnTo>
                  <a:lnTo>
                    <a:pt x="0" y="81904"/>
                  </a:lnTo>
                  <a:lnTo>
                    <a:pt x="4131" y="102701"/>
                  </a:lnTo>
                  <a:lnTo>
                    <a:pt x="13766" y="123643"/>
                  </a:lnTo>
                  <a:lnTo>
                    <a:pt x="28966" y="138409"/>
                  </a:lnTo>
                  <a:lnTo>
                    <a:pt x="67321" y="157421"/>
                  </a:lnTo>
                  <a:lnTo>
                    <a:pt x="87864" y="158881"/>
                  </a:lnTo>
                  <a:lnTo>
                    <a:pt x="106353" y="155630"/>
                  </a:lnTo>
                  <a:lnTo>
                    <a:pt x="129566" y="144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63668" y="2232041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105285" y="0"/>
                  </a:moveTo>
                  <a:lnTo>
                    <a:pt x="54290" y="57234"/>
                  </a:lnTo>
                  <a:lnTo>
                    <a:pt x="13793" y="11436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442611" y="2242570"/>
              <a:ext cx="147400" cy="147400"/>
            </a:xfrm>
            <a:custGeom>
              <a:avLst/>
              <a:gdLst/>
              <a:ahLst/>
              <a:cxnLst/>
              <a:rect l="0" t="0" r="0" b="0"/>
              <a:pathLst>
                <a:path w="147400" h="147400">
                  <a:moveTo>
                    <a:pt x="147399" y="147399"/>
                  </a:moveTo>
                  <a:lnTo>
                    <a:pt x="88836" y="92311"/>
                  </a:lnTo>
                  <a:lnTo>
                    <a:pt x="31433" y="377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597411" y="2247827"/>
              <a:ext cx="161056" cy="126777"/>
            </a:xfrm>
            <a:custGeom>
              <a:avLst/>
              <a:gdLst/>
              <a:ahLst/>
              <a:cxnLst/>
              <a:rect l="0" t="0" r="0" b="0"/>
              <a:pathLst>
                <a:path w="161056" h="126777">
                  <a:moveTo>
                    <a:pt x="129469" y="47385"/>
                  </a:moveTo>
                  <a:lnTo>
                    <a:pt x="91213" y="6572"/>
                  </a:lnTo>
                  <a:lnTo>
                    <a:pt x="68793" y="0"/>
                  </a:lnTo>
                  <a:lnTo>
                    <a:pt x="58603" y="587"/>
                  </a:lnTo>
                  <a:lnTo>
                    <a:pt x="41041" y="7479"/>
                  </a:lnTo>
                  <a:lnTo>
                    <a:pt x="18001" y="24512"/>
                  </a:lnTo>
                  <a:lnTo>
                    <a:pt x="6618" y="43849"/>
                  </a:lnTo>
                  <a:lnTo>
                    <a:pt x="0" y="66870"/>
                  </a:lnTo>
                  <a:lnTo>
                    <a:pt x="957" y="88800"/>
                  </a:lnTo>
                  <a:lnTo>
                    <a:pt x="8402" y="107126"/>
                  </a:lnTo>
                  <a:lnTo>
                    <a:pt x="13663" y="115288"/>
                  </a:lnTo>
                  <a:lnTo>
                    <a:pt x="21849" y="120730"/>
                  </a:lnTo>
                  <a:lnTo>
                    <a:pt x="43424" y="126776"/>
                  </a:lnTo>
                  <a:lnTo>
                    <a:pt x="52218" y="124879"/>
                  </a:lnTo>
                  <a:lnTo>
                    <a:pt x="59252" y="120105"/>
                  </a:lnTo>
                  <a:lnTo>
                    <a:pt x="70186" y="105441"/>
                  </a:lnTo>
                  <a:lnTo>
                    <a:pt x="78944" y="87226"/>
                  </a:lnTo>
                  <a:lnTo>
                    <a:pt x="80498" y="67432"/>
                  </a:lnTo>
                  <a:lnTo>
                    <a:pt x="79274" y="57240"/>
                  </a:lnTo>
                  <a:lnTo>
                    <a:pt x="79628" y="55125"/>
                  </a:lnTo>
                  <a:lnTo>
                    <a:pt x="97285" y="91674"/>
                  </a:lnTo>
                  <a:lnTo>
                    <a:pt x="112826" y="105284"/>
                  </a:lnTo>
                  <a:lnTo>
                    <a:pt x="121883" y="110550"/>
                  </a:lnTo>
                  <a:lnTo>
                    <a:pt x="138186" y="113283"/>
                  </a:lnTo>
                  <a:lnTo>
                    <a:pt x="161055" y="110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765831" y="2248972"/>
              <a:ext cx="129507" cy="132201"/>
            </a:xfrm>
            <a:custGeom>
              <a:avLst/>
              <a:gdLst/>
              <a:ahLst/>
              <a:cxnLst/>
              <a:rect l="0" t="0" r="0" b="0"/>
              <a:pathLst>
                <a:path w="129507" h="132201">
                  <a:moveTo>
                    <a:pt x="87392" y="14654"/>
                  </a:moveTo>
                  <a:lnTo>
                    <a:pt x="43429" y="0"/>
                  </a:lnTo>
                  <a:lnTo>
                    <a:pt x="34687" y="206"/>
                  </a:lnTo>
                  <a:lnTo>
                    <a:pt x="18734" y="6673"/>
                  </a:lnTo>
                  <a:lnTo>
                    <a:pt x="6964" y="20466"/>
                  </a:lnTo>
                  <a:lnTo>
                    <a:pt x="2188" y="29057"/>
                  </a:lnTo>
                  <a:lnTo>
                    <a:pt x="0" y="47962"/>
                  </a:lnTo>
                  <a:lnTo>
                    <a:pt x="8128" y="88694"/>
                  </a:lnTo>
                  <a:lnTo>
                    <a:pt x="20578" y="106443"/>
                  </a:lnTo>
                  <a:lnTo>
                    <a:pt x="37809" y="120960"/>
                  </a:lnTo>
                  <a:lnTo>
                    <a:pt x="57166" y="131311"/>
                  </a:lnTo>
                  <a:lnTo>
                    <a:pt x="67241" y="132200"/>
                  </a:lnTo>
                  <a:lnTo>
                    <a:pt x="105508" y="119935"/>
                  </a:lnTo>
                  <a:lnTo>
                    <a:pt x="129506" y="109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969469" y="2137285"/>
              <a:ext cx="20625" cy="242156"/>
            </a:xfrm>
            <a:custGeom>
              <a:avLst/>
              <a:gdLst/>
              <a:ahLst/>
              <a:cxnLst/>
              <a:rect l="0" t="0" r="0" b="0"/>
              <a:pathLst>
                <a:path w="20625" h="242156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6888" y="164801"/>
                  </a:lnTo>
                  <a:lnTo>
                    <a:pt x="12581" y="214830"/>
                  </a:lnTo>
                  <a:lnTo>
                    <a:pt x="20624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74279" y="222151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73092" y="12723"/>
                  </a:lnTo>
                  <a:lnTo>
                    <a:pt x="115255" y="4751"/>
                  </a:lnTo>
                  <a:lnTo>
                    <a:pt x="62368" y="9040"/>
                  </a:lnTo>
                  <a:lnTo>
                    <a:pt x="27058" y="69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327005" y="2273271"/>
              <a:ext cx="221099" cy="127520"/>
            </a:xfrm>
            <a:custGeom>
              <a:avLst/>
              <a:gdLst/>
              <a:ahLst/>
              <a:cxnLst/>
              <a:rect l="0" t="0" r="0" b="0"/>
              <a:pathLst>
                <a:path w="221099" h="127520">
                  <a:moveTo>
                    <a:pt x="0" y="32470"/>
                  </a:moveTo>
                  <a:lnTo>
                    <a:pt x="3120" y="75161"/>
                  </a:lnTo>
                  <a:lnTo>
                    <a:pt x="15618" y="127519"/>
                  </a:lnTo>
                  <a:lnTo>
                    <a:pt x="15092" y="127421"/>
                  </a:lnTo>
                  <a:lnTo>
                    <a:pt x="13570" y="123847"/>
                  </a:lnTo>
                  <a:lnTo>
                    <a:pt x="12299" y="84488"/>
                  </a:lnTo>
                  <a:lnTo>
                    <a:pt x="20282" y="47622"/>
                  </a:lnTo>
                  <a:lnTo>
                    <a:pt x="30851" y="29066"/>
                  </a:lnTo>
                  <a:lnTo>
                    <a:pt x="38114" y="25521"/>
                  </a:lnTo>
                  <a:lnTo>
                    <a:pt x="46466" y="25497"/>
                  </a:lnTo>
                  <a:lnTo>
                    <a:pt x="55544" y="27821"/>
                  </a:lnTo>
                  <a:lnTo>
                    <a:pt x="62765" y="32880"/>
                  </a:lnTo>
                  <a:lnTo>
                    <a:pt x="73909" y="47860"/>
                  </a:lnTo>
                  <a:lnTo>
                    <a:pt x="78518" y="49749"/>
                  </a:lnTo>
                  <a:lnTo>
                    <a:pt x="82761" y="47499"/>
                  </a:lnTo>
                  <a:lnTo>
                    <a:pt x="123363" y="4041"/>
                  </a:lnTo>
                  <a:lnTo>
                    <a:pt x="131375" y="649"/>
                  </a:lnTo>
                  <a:lnTo>
                    <a:pt x="149636" y="0"/>
                  </a:lnTo>
                  <a:lnTo>
                    <a:pt x="166330" y="6730"/>
                  </a:lnTo>
                  <a:lnTo>
                    <a:pt x="181549" y="18690"/>
                  </a:lnTo>
                  <a:lnTo>
                    <a:pt x="196112" y="35704"/>
                  </a:lnTo>
                  <a:lnTo>
                    <a:pt x="204144" y="58084"/>
                  </a:lnTo>
                  <a:lnTo>
                    <a:pt x="208884" y="78949"/>
                  </a:lnTo>
                  <a:lnTo>
                    <a:pt x="221098" y="956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58452" y="2239584"/>
              <a:ext cx="113317" cy="152028"/>
            </a:xfrm>
            <a:custGeom>
              <a:avLst/>
              <a:gdLst/>
              <a:ahLst/>
              <a:cxnLst/>
              <a:rect l="0" t="0" r="0" b="0"/>
              <a:pathLst>
                <a:path w="113317" h="152028">
                  <a:moveTo>
                    <a:pt x="180" y="87214"/>
                  </a:moveTo>
                  <a:lnTo>
                    <a:pt x="18161" y="71572"/>
                  </a:lnTo>
                  <a:lnTo>
                    <a:pt x="75703" y="48776"/>
                  </a:lnTo>
                  <a:lnTo>
                    <a:pt x="100816" y="41664"/>
                  </a:lnTo>
                  <a:lnTo>
                    <a:pt x="108215" y="35791"/>
                  </a:lnTo>
                  <a:lnTo>
                    <a:pt x="111978" y="28365"/>
                  </a:lnTo>
                  <a:lnTo>
                    <a:pt x="113316" y="19905"/>
                  </a:lnTo>
                  <a:lnTo>
                    <a:pt x="109529" y="13095"/>
                  </a:lnTo>
                  <a:lnTo>
                    <a:pt x="92843" y="2410"/>
                  </a:lnTo>
                  <a:lnTo>
                    <a:pt x="72949" y="0"/>
                  </a:lnTo>
                  <a:lnTo>
                    <a:pt x="52409" y="3998"/>
                  </a:lnTo>
                  <a:lnTo>
                    <a:pt x="31581" y="13574"/>
                  </a:lnTo>
                  <a:lnTo>
                    <a:pt x="5714" y="37708"/>
                  </a:lnTo>
                  <a:lnTo>
                    <a:pt x="1530" y="48361"/>
                  </a:lnTo>
                  <a:lnTo>
                    <a:pt x="0" y="72675"/>
                  </a:lnTo>
                  <a:lnTo>
                    <a:pt x="5716" y="107083"/>
                  </a:lnTo>
                  <a:lnTo>
                    <a:pt x="20407" y="133915"/>
                  </a:lnTo>
                  <a:lnTo>
                    <a:pt x="39196" y="146184"/>
                  </a:lnTo>
                  <a:lnTo>
                    <a:pt x="50757" y="151094"/>
                  </a:lnTo>
                  <a:lnTo>
                    <a:pt x="60804" y="152027"/>
                  </a:lnTo>
                  <a:lnTo>
                    <a:pt x="94936" y="139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699610" y="2246364"/>
              <a:ext cx="164349" cy="137304"/>
            </a:xfrm>
            <a:custGeom>
              <a:avLst/>
              <a:gdLst/>
              <a:ahLst/>
              <a:cxnLst/>
              <a:rect l="0" t="0" r="0" b="0"/>
              <a:pathLst>
                <a:path w="164349" h="137304">
                  <a:moveTo>
                    <a:pt x="122234" y="38319"/>
                  </a:moveTo>
                  <a:lnTo>
                    <a:pt x="92926" y="9011"/>
                  </a:lnTo>
                  <a:lnTo>
                    <a:pt x="73333" y="1897"/>
                  </a:lnTo>
                  <a:lnTo>
                    <a:pt x="61558" y="0"/>
                  </a:lnTo>
                  <a:lnTo>
                    <a:pt x="42234" y="4131"/>
                  </a:lnTo>
                  <a:lnTo>
                    <a:pt x="10765" y="25847"/>
                  </a:lnTo>
                  <a:lnTo>
                    <a:pt x="2503" y="45255"/>
                  </a:lnTo>
                  <a:lnTo>
                    <a:pt x="0" y="68308"/>
                  </a:lnTo>
                  <a:lnTo>
                    <a:pt x="2787" y="90252"/>
                  </a:lnTo>
                  <a:lnTo>
                    <a:pt x="16523" y="122337"/>
                  </a:lnTo>
                  <a:lnTo>
                    <a:pt x="24854" y="129426"/>
                  </a:lnTo>
                  <a:lnTo>
                    <a:pt x="46588" y="137303"/>
                  </a:lnTo>
                  <a:lnTo>
                    <a:pt x="55426" y="135894"/>
                  </a:lnTo>
                  <a:lnTo>
                    <a:pt x="62487" y="131445"/>
                  </a:lnTo>
                  <a:lnTo>
                    <a:pt x="73453" y="117143"/>
                  </a:lnTo>
                  <a:lnTo>
                    <a:pt x="82226" y="99089"/>
                  </a:lnTo>
                  <a:lnTo>
                    <a:pt x="87373" y="96380"/>
                  </a:lnTo>
                  <a:lnTo>
                    <a:pt x="93144" y="98083"/>
                  </a:lnTo>
                  <a:lnTo>
                    <a:pt x="127242" y="124655"/>
                  </a:lnTo>
                  <a:lnTo>
                    <a:pt x="164348" y="133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95218" y="2221513"/>
              <a:ext cx="123844" cy="152095"/>
            </a:xfrm>
            <a:custGeom>
              <a:avLst/>
              <a:gdLst/>
              <a:ahLst/>
              <a:cxnLst/>
              <a:rect l="0" t="0" r="0" b="0"/>
              <a:pathLst>
                <a:path w="123844" h="152095">
                  <a:moveTo>
                    <a:pt x="74025" y="0"/>
                  </a:moveTo>
                  <a:lnTo>
                    <a:pt x="30062" y="20243"/>
                  </a:lnTo>
                  <a:lnTo>
                    <a:pt x="5367" y="39403"/>
                  </a:lnTo>
                  <a:lnTo>
                    <a:pt x="1347" y="47325"/>
                  </a:lnTo>
                  <a:lnTo>
                    <a:pt x="0" y="65487"/>
                  </a:lnTo>
                  <a:lnTo>
                    <a:pt x="4788" y="71734"/>
                  </a:lnTo>
                  <a:lnTo>
                    <a:pt x="22586" y="78675"/>
                  </a:lnTo>
                  <a:lnTo>
                    <a:pt x="82517" y="86616"/>
                  </a:lnTo>
                  <a:lnTo>
                    <a:pt x="93724" y="89329"/>
                  </a:lnTo>
                  <a:lnTo>
                    <a:pt x="112416" y="101703"/>
                  </a:lnTo>
                  <a:lnTo>
                    <a:pt x="120676" y="109916"/>
                  </a:lnTo>
                  <a:lnTo>
                    <a:pt x="123843" y="118900"/>
                  </a:lnTo>
                  <a:lnTo>
                    <a:pt x="121123" y="138242"/>
                  </a:lnTo>
                  <a:lnTo>
                    <a:pt x="114782" y="144804"/>
                  </a:lnTo>
                  <a:lnTo>
                    <a:pt x="95259" y="152094"/>
                  </a:lnTo>
                  <a:lnTo>
                    <a:pt x="63549" y="150610"/>
                  </a:lnTo>
                  <a:lnTo>
                    <a:pt x="32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66195" y="2232041"/>
              <a:ext cx="116552" cy="138530"/>
            </a:xfrm>
            <a:custGeom>
              <a:avLst/>
              <a:gdLst/>
              <a:ahLst/>
              <a:cxnLst/>
              <a:rect l="0" t="0" r="0" b="0"/>
              <a:pathLst>
                <a:path w="116552" h="138530">
                  <a:moveTo>
                    <a:pt x="8333" y="10529"/>
                  </a:moveTo>
                  <a:lnTo>
                    <a:pt x="0" y="48007"/>
                  </a:lnTo>
                  <a:lnTo>
                    <a:pt x="1574" y="82854"/>
                  </a:lnTo>
                  <a:lnTo>
                    <a:pt x="7669" y="103505"/>
                  </a:lnTo>
                  <a:lnTo>
                    <a:pt x="18177" y="120481"/>
                  </a:lnTo>
                  <a:lnTo>
                    <a:pt x="33765" y="132706"/>
                  </a:lnTo>
                  <a:lnTo>
                    <a:pt x="42835" y="137604"/>
                  </a:lnTo>
                  <a:lnTo>
                    <a:pt x="52391" y="138529"/>
                  </a:lnTo>
                  <a:lnTo>
                    <a:pt x="72368" y="133318"/>
                  </a:lnTo>
                  <a:lnTo>
                    <a:pt x="97757" y="117231"/>
                  </a:lnTo>
                  <a:lnTo>
                    <a:pt x="109688" y="98116"/>
                  </a:lnTo>
                  <a:lnTo>
                    <a:pt x="116551" y="75193"/>
                  </a:lnTo>
                  <a:lnTo>
                    <a:pt x="113837" y="42556"/>
                  </a:lnTo>
                  <a:lnTo>
                    <a:pt x="1030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60519" y="2232041"/>
              <a:ext cx="56166" cy="144906"/>
            </a:xfrm>
            <a:custGeom>
              <a:avLst/>
              <a:gdLst/>
              <a:ahLst/>
              <a:cxnLst/>
              <a:rect l="0" t="0" r="0" b="0"/>
              <a:pathLst>
                <a:path w="56166" h="144906">
                  <a:moveTo>
                    <a:pt x="14051" y="105285"/>
                  </a:moveTo>
                  <a:lnTo>
                    <a:pt x="23626" y="129332"/>
                  </a:lnTo>
                  <a:lnTo>
                    <a:pt x="34294" y="143658"/>
                  </a:lnTo>
                  <a:lnTo>
                    <a:pt x="35735" y="144905"/>
                  </a:lnTo>
                  <a:lnTo>
                    <a:pt x="10497" y="83309"/>
                  </a:lnTo>
                  <a:lnTo>
                    <a:pt x="0" y="52370"/>
                  </a:lnTo>
                  <a:lnTo>
                    <a:pt x="4" y="43102"/>
                  </a:lnTo>
                  <a:lnTo>
                    <a:pt x="6248" y="26566"/>
                  </a:lnTo>
                  <a:lnTo>
                    <a:pt x="23061" y="14537"/>
                  </a:lnTo>
                  <a:lnTo>
                    <a:pt x="5616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396988" y="2256296"/>
              <a:ext cx="214495" cy="215188"/>
            </a:xfrm>
            <a:custGeom>
              <a:avLst/>
              <a:gdLst/>
              <a:ahLst/>
              <a:cxnLst/>
              <a:rect l="0" t="0" r="0" b="0"/>
              <a:pathLst>
                <a:path w="214495" h="215188">
                  <a:moveTo>
                    <a:pt x="3923" y="81030"/>
                  </a:moveTo>
                  <a:lnTo>
                    <a:pt x="41402" y="89363"/>
                  </a:lnTo>
                  <a:lnTo>
                    <a:pt x="76250" y="87789"/>
                  </a:lnTo>
                  <a:lnTo>
                    <a:pt x="119466" y="76776"/>
                  </a:lnTo>
                  <a:lnTo>
                    <a:pt x="127745" y="71175"/>
                  </a:lnTo>
                  <a:lnTo>
                    <a:pt x="140064" y="55593"/>
                  </a:lnTo>
                  <a:lnTo>
                    <a:pt x="143199" y="36969"/>
                  </a:lnTo>
                  <a:lnTo>
                    <a:pt x="142398" y="27090"/>
                  </a:lnTo>
                  <a:lnTo>
                    <a:pt x="138354" y="19333"/>
                  </a:lnTo>
                  <a:lnTo>
                    <a:pt x="124501" y="7596"/>
                  </a:lnTo>
                  <a:lnTo>
                    <a:pt x="91383" y="0"/>
                  </a:lnTo>
                  <a:lnTo>
                    <a:pt x="68531" y="4462"/>
                  </a:lnTo>
                  <a:lnTo>
                    <a:pt x="47846" y="15414"/>
                  </a:lnTo>
                  <a:lnTo>
                    <a:pt x="30853" y="31980"/>
                  </a:lnTo>
                  <a:lnTo>
                    <a:pt x="9286" y="71211"/>
                  </a:lnTo>
                  <a:lnTo>
                    <a:pt x="1238" y="91874"/>
                  </a:lnTo>
                  <a:lnTo>
                    <a:pt x="0" y="112756"/>
                  </a:lnTo>
                  <a:lnTo>
                    <a:pt x="1308" y="123238"/>
                  </a:lnTo>
                  <a:lnTo>
                    <a:pt x="12120" y="144242"/>
                  </a:lnTo>
                  <a:lnTo>
                    <a:pt x="42067" y="180734"/>
                  </a:lnTo>
                  <a:lnTo>
                    <a:pt x="69038" y="197660"/>
                  </a:lnTo>
                  <a:lnTo>
                    <a:pt x="110762" y="212689"/>
                  </a:lnTo>
                  <a:lnTo>
                    <a:pt x="148143" y="215187"/>
                  </a:lnTo>
                  <a:lnTo>
                    <a:pt x="189689" y="206143"/>
                  </a:lnTo>
                  <a:lnTo>
                    <a:pt x="214494" y="196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8" name="Freeform 117"/>
          <p:cNvSpPr/>
          <p:nvPr/>
        </p:nvSpPr>
        <p:spPr>
          <a:xfrm>
            <a:off x="3011150" y="3084849"/>
            <a:ext cx="126343" cy="10530"/>
          </a:xfrm>
          <a:custGeom>
            <a:avLst/>
            <a:gdLst/>
            <a:ahLst/>
            <a:cxnLst/>
            <a:rect l="0" t="0" r="0" b="0"/>
            <a:pathLst>
              <a:path w="126343" h="10530">
                <a:moveTo>
                  <a:pt x="126342" y="0"/>
                </a:moveTo>
                <a:lnTo>
                  <a:pt x="98786" y="7236"/>
                </a:lnTo>
                <a:lnTo>
                  <a:pt x="42563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3237164" y="2839372"/>
            <a:ext cx="2126518" cy="529748"/>
            <a:chOff x="3237164" y="2839372"/>
            <a:chExt cx="2126518" cy="529748"/>
          </a:xfrm>
        </p:grpSpPr>
        <p:sp>
          <p:nvSpPr>
            <p:cNvPr id="119" name="Freeform 118"/>
            <p:cNvSpPr/>
            <p:nvPr/>
          </p:nvSpPr>
          <p:spPr>
            <a:xfrm>
              <a:off x="3237164" y="2839372"/>
              <a:ext cx="289883" cy="379049"/>
            </a:xfrm>
            <a:custGeom>
              <a:avLst/>
              <a:gdLst/>
              <a:ahLst/>
              <a:cxnLst/>
              <a:rect l="0" t="0" r="0" b="0"/>
              <a:pathLst>
                <a:path w="289883" h="379049">
                  <a:moveTo>
                    <a:pt x="279354" y="98078"/>
                  </a:moveTo>
                  <a:lnTo>
                    <a:pt x="263713" y="80098"/>
                  </a:lnTo>
                  <a:lnTo>
                    <a:pt x="249503" y="54926"/>
                  </a:lnTo>
                  <a:lnTo>
                    <a:pt x="204496" y="17685"/>
                  </a:lnTo>
                  <a:lnTo>
                    <a:pt x="173726" y="1989"/>
                  </a:lnTo>
                  <a:lnTo>
                    <a:pt x="149740" y="0"/>
                  </a:lnTo>
                  <a:lnTo>
                    <a:pt x="123482" y="4185"/>
                  </a:lnTo>
                  <a:lnTo>
                    <a:pt x="84730" y="19695"/>
                  </a:lnTo>
                  <a:lnTo>
                    <a:pt x="57391" y="40279"/>
                  </a:lnTo>
                  <a:lnTo>
                    <a:pt x="35643" y="68084"/>
                  </a:lnTo>
                  <a:lnTo>
                    <a:pt x="13351" y="119345"/>
                  </a:lnTo>
                  <a:lnTo>
                    <a:pt x="3512" y="180139"/>
                  </a:lnTo>
                  <a:lnTo>
                    <a:pt x="0" y="202400"/>
                  </a:lnTo>
                  <a:lnTo>
                    <a:pt x="10232" y="261468"/>
                  </a:lnTo>
                  <a:lnTo>
                    <a:pt x="24550" y="306478"/>
                  </a:lnTo>
                  <a:lnTo>
                    <a:pt x="55391" y="352094"/>
                  </a:lnTo>
                  <a:lnTo>
                    <a:pt x="72190" y="366172"/>
                  </a:lnTo>
                  <a:lnTo>
                    <a:pt x="92525" y="375159"/>
                  </a:lnTo>
                  <a:lnTo>
                    <a:pt x="130280" y="379048"/>
                  </a:lnTo>
                  <a:lnTo>
                    <a:pt x="184960" y="370474"/>
                  </a:lnTo>
                  <a:lnTo>
                    <a:pt x="210495" y="363033"/>
                  </a:lnTo>
                  <a:lnTo>
                    <a:pt x="273500" y="330321"/>
                  </a:lnTo>
                  <a:lnTo>
                    <a:pt x="289882" y="319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550934" y="3089789"/>
              <a:ext cx="121968" cy="110683"/>
            </a:xfrm>
            <a:custGeom>
              <a:avLst/>
              <a:gdLst/>
              <a:ahLst/>
              <a:cxnLst/>
              <a:rect l="0" t="0" r="0" b="0"/>
              <a:pathLst>
                <a:path w="121968" h="110683">
                  <a:moveTo>
                    <a:pt x="91926" y="5589"/>
                  </a:moveTo>
                  <a:lnTo>
                    <a:pt x="75158" y="0"/>
                  </a:lnTo>
                  <a:lnTo>
                    <a:pt x="57567" y="375"/>
                  </a:lnTo>
                  <a:lnTo>
                    <a:pt x="39221" y="5611"/>
                  </a:lnTo>
                  <a:lnTo>
                    <a:pt x="23268" y="15737"/>
                  </a:lnTo>
                  <a:lnTo>
                    <a:pt x="11498" y="31156"/>
                  </a:lnTo>
                  <a:lnTo>
                    <a:pt x="3538" y="50877"/>
                  </a:lnTo>
                  <a:lnTo>
                    <a:pt x="0" y="75240"/>
                  </a:lnTo>
                  <a:lnTo>
                    <a:pt x="2566" y="85948"/>
                  </a:lnTo>
                  <a:lnTo>
                    <a:pt x="14775" y="104085"/>
                  </a:lnTo>
                  <a:lnTo>
                    <a:pt x="22945" y="108688"/>
                  </a:lnTo>
                  <a:lnTo>
                    <a:pt x="41380" y="110682"/>
                  </a:lnTo>
                  <a:lnTo>
                    <a:pt x="71490" y="105228"/>
                  </a:lnTo>
                  <a:lnTo>
                    <a:pt x="97049" y="90613"/>
                  </a:lnTo>
                  <a:lnTo>
                    <a:pt x="119440" y="71465"/>
                  </a:lnTo>
                  <a:lnTo>
                    <a:pt x="121967" y="63545"/>
                  </a:lnTo>
                  <a:lnTo>
                    <a:pt x="118535" y="45385"/>
                  </a:lnTo>
                  <a:lnTo>
                    <a:pt x="109211" y="31855"/>
                  </a:lnTo>
                  <a:lnTo>
                    <a:pt x="91926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716559" y="3074321"/>
              <a:ext cx="84229" cy="112453"/>
            </a:xfrm>
            <a:custGeom>
              <a:avLst/>
              <a:gdLst/>
              <a:ahLst/>
              <a:cxnLst/>
              <a:rect l="0" t="0" r="0" b="0"/>
              <a:pathLst>
                <a:path w="84229" h="112453">
                  <a:moveTo>
                    <a:pt x="0" y="42114"/>
                  </a:moveTo>
                  <a:lnTo>
                    <a:pt x="19128" y="94819"/>
                  </a:lnTo>
                  <a:lnTo>
                    <a:pt x="30339" y="110772"/>
                  </a:lnTo>
                  <a:lnTo>
                    <a:pt x="33094" y="112452"/>
                  </a:lnTo>
                  <a:lnTo>
                    <a:pt x="33761" y="110063"/>
                  </a:lnTo>
                  <a:lnTo>
                    <a:pt x="23444" y="58622"/>
                  </a:lnTo>
                  <a:lnTo>
                    <a:pt x="22648" y="46100"/>
                  </a:lnTo>
                  <a:lnTo>
                    <a:pt x="25628" y="35413"/>
                  </a:lnTo>
                  <a:lnTo>
                    <a:pt x="38296" y="17299"/>
                  </a:lnTo>
                  <a:lnTo>
                    <a:pt x="55625" y="768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863958" y="3074321"/>
              <a:ext cx="63172" cy="99499"/>
            </a:xfrm>
            <a:custGeom>
              <a:avLst/>
              <a:gdLst/>
              <a:ahLst/>
              <a:cxnLst/>
              <a:rect l="0" t="0" r="0" b="0"/>
              <a:pathLst>
                <a:path w="63172" h="99499">
                  <a:moveTo>
                    <a:pt x="0" y="52642"/>
                  </a:moveTo>
                  <a:lnTo>
                    <a:pt x="15619" y="99498"/>
                  </a:lnTo>
                  <a:lnTo>
                    <a:pt x="5841" y="70164"/>
                  </a:lnTo>
                  <a:lnTo>
                    <a:pt x="6234" y="61984"/>
                  </a:lnTo>
                  <a:lnTo>
                    <a:pt x="12909" y="46656"/>
                  </a:lnTo>
                  <a:lnTo>
                    <a:pt x="36259" y="1892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976016" y="3050235"/>
              <a:ext cx="121391" cy="129372"/>
            </a:xfrm>
            <a:custGeom>
              <a:avLst/>
              <a:gdLst/>
              <a:ahLst/>
              <a:cxnLst/>
              <a:rect l="0" t="0" r="0" b="0"/>
              <a:pathLst>
                <a:path w="121391" h="129372">
                  <a:moveTo>
                    <a:pt x="35341" y="87257"/>
                  </a:moveTo>
                  <a:lnTo>
                    <a:pt x="52109" y="92846"/>
                  </a:lnTo>
                  <a:lnTo>
                    <a:pt x="69700" y="92471"/>
                  </a:lnTo>
                  <a:lnTo>
                    <a:pt x="88046" y="87234"/>
                  </a:lnTo>
                  <a:lnTo>
                    <a:pt x="103999" y="77108"/>
                  </a:lnTo>
                  <a:lnTo>
                    <a:pt x="115769" y="61690"/>
                  </a:lnTo>
                  <a:lnTo>
                    <a:pt x="120545" y="52664"/>
                  </a:lnTo>
                  <a:lnTo>
                    <a:pt x="121390" y="44308"/>
                  </a:lnTo>
                  <a:lnTo>
                    <a:pt x="116089" y="28784"/>
                  </a:lnTo>
                  <a:lnTo>
                    <a:pt x="102814" y="17205"/>
                  </a:lnTo>
                  <a:lnTo>
                    <a:pt x="65697" y="240"/>
                  </a:lnTo>
                  <a:lnTo>
                    <a:pt x="55579" y="0"/>
                  </a:lnTo>
                  <a:lnTo>
                    <a:pt x="34977" y="5972"/>
                  </a:lnTo>
                  <a:lnTo>
                    <a:pt x="20361" y="19545"/>
                  </a:lnTo>
                  <a:lnTo>
                    <a:pt x="1447" y="56854"/>
                  </a:lnTo>
                  <a:lnTo>
                    <a:pt x="0" y="77254"/>
                  </a:lnTo>
                  <a:lnTo>
                    <a:pt x="1252" y="87607"/>
                  </a:lnTo>
                  <a:lnTo>
                    <a:pt x="12002" y="105350"/>
                  </a:lnTo>
                  <a:lnTo>
                    <a:pt x="19781" y="113357"/>
                  </a:lnTo>
                  <a:lnTo>
                    <a:pt x="40904" y="122254"/>
                  </a:lnTo>
                  <a:lnTo>
                    <a:pt x="77455" y="129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136876" y="3032207"/>
              <a:ext cx="127166" cy="136871"/>
            </a:xfrm>
            <a:custGeom>
              <a:avLst/>
              <a:gdLst/>
              <a:ahLst/>
              <a:cxnLst/>
              <a:rect l="0" t="0" r="0" b="0"/>
              <a:pathLst>
                <a:path w="127166" h="136871">
                  <a:moveTo>
                    <a:pt x="127165" y="0"/>
                  </a:moveTo>
                  <a:lnTo>
                    <a:pt x="84474" y="3119"/>
                  </a:lnTo>
                  <a:lnTo>
                    <a:pt x="33503" y="19128"/>
                  </a:lnTo>
                  <a:lnTo>
                    <a:pt x="16907" y="30338"/>
                  </a:lnTo>
                  <a:lnTo>
                    <a:pt x="4852" y="46239"/>
                  </a:lnTo>
                  <a:lnTo>
                    <a:pt x="0" y="55392"/>
                  </a:lnTo>
                  <a:lnTo>
                    <a:pt x="274" y="62665"/>
                  </a:lnTo>
                  <a:lnTo>
                    <a:pt x="3967" y="68683"/>
                  </a:lnTo>
                  <a:lnTo>
                    <a:pt x="17428" y="78489"/>
                  </a:lnTo>
                  <a:lnTo>
                    <a:pt x="45907" y="89416"/>
                  </a:lnTo>
                  <a:lnTo>
                    <a:pt x="70383" y="92383"/>
                  </a:lnTo>
                  <a:lnTo>
                    <a:pt x="79952" y="96683"/>
                  </a:lnTo>
                  <a:lnTo>
                    <a:pt x="93703" y="110821"/>
                  </a:lnTo>
                  <a:lnTo>
                    <a:pt x="94329" y="118334"/>
                  </a:lnTo>
                  <a:lnTo>
                    <a:pt x="91236" y="125683"/>
                  </a:lnTo>
                  <a:lnTo>
                    <a:pt x="85665" y="132922"/>
                  </a:lnTo>
                  <a:lnTo>
                    <a:pt x="78441" y="136577"/>
                  </a:lnTo>
                  <a:lnTo>
                    <a:pt x="4293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300471" y="3045404"/>
              <a:ext cx="103760" cy="256579"/>
            </a:xfrm>
            <a:custGeom>
              <a:avLst/>
              <a:gdLst/>
              <a:ahLst/>
              <a:cxnLst/>
              <a:rect l="0" t="0" r="0" b="0"/>
              <a:pathLst>
                <a:path w="103760" h="256579">
                  <a:moveTo>
                    <a:pt x="26741" y="123673"/>
                  </a:moveTo>
                  <a:lnTo>
                    <a:pt x="21152" y="140441"/>
                  </a:lnTo>
                  <a:lnTo>
                    <a:pt x="21527" y="158032"/>
                  </a:lnTo>
                  <a:lnTo>
                    <a:pt x="31301" y="209099"/>
                  </a:lnTo>
                  <a:lnTo>
                    <a:pt x="35501" y="252840"/>
                  </a:lnTo>
                  <a:lnTo>
                    <a:pt x="34920" y="256578"/>
                  </a:lnTo>
                  <a:lnTo>
                    <a:pt x="31156" y="245133"/>
                  </a:lnTo>
                  <a:lnTo>
                    <a:pt x="24203" y="188397"/>
                  </a:lnTo>
                  <a:lnTo>
                    <a:pt x="10029" y="126001"/>
                  </a:lnTo>
                  <a:lnTo>
                    <a:pt x="3423" y="73917"/>
                  </a:lnTo>
                  <a:lnTo>
                    <a:pt x="0" y="51256"/>
                  </a:lnTo>
                  <a:lnTo>
                    <a:pt x="2378" y="29487"/>
                  </a:lnTo>
                  <a:lnTo>
                    <a:pt x="10454" y="11233"/>
                  </a:lnTo>
                  <a:lnTo>
                    <a:pt x="15883" y="3089"/>
                  </a:lnTo>
                  <a:lnTo>
                    <a:pt x="23012" y="0"/>
                  </a:lnTo>
                  <a:lnTo>
                    <a:pt x="31274" y="280"/>
                  </a:lnTo>
                  <a:lnTo>
                    <a:pt x="48643" y="6831"/>
                  </a:lnTo>
                  <a:lnTo>
                    <a:pt x="86052" y="36725"/>
                  </a:lnTo>
                  <a:lnTo>
                    <a:pt x="101766" y="62816"/>
                  </a:lnTo>
                  <a:lnTo>
                    <a:pt x="103759" y="82588"/>
                  </a:lnTo>
                  <a:lnTo>
                    <a:pt x="102653" y="92773"/>
                  </a:lnTo>
                  <a:lnTo>
                    <a:pt x="98406" y="100734"/>
                  </a:lnTo>
                  <a:lnTo>
                    <a:pt x="84329" y="112698"/>
                  </a:lnTo>
                  <a:lnTo>
                    <a:pt x="51083" y="120421"/>
                  </a:lnTo>
                  <a:lnTo>
                    <a:pt x="16213" y="123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432300" y="3074321"/>
              <a:ext cx="116095" cy="86799"/>
            </a:xfrm>
            <a:custGeom>
              <a:avLst/>
              <a:gdLst/>
              <a:ahLst/>
              <a:cxnLst/>
              <a:rect l="0" t="0" r="0" b="0"/>
              <a:pathLst>
                <a:path w="116095" h="86799">
                  <a:moveTo>
                    <a:pt x="84425" y="0"/>
                  </a:moveTo>
                  <a:lnTo>
                    <a:pt x="62068" y="0"/>
                  </a:lnTo>
                  <a:lnTo>
                    <a:pt x="31398" y="11178"/>
                  </a:lnTo>
                  <a:lnTo>
                    <a:pt x="5672" y="34897"/>
                  </a:lnTo>
                  <a:lnTo>
                    <a:pt x="1508" y="44322"/>
                  </a:lnTo>
                  <a:lnTo>
                    <a:pt x="0" y="64152"/>
                  </a:lnTo>
                  <a:lnTo>
                    <a:pt x="3575" y="72014"/>
                  </a:lnTo>
                  <a:lnTo>
                    <a:pt x="16906" y="83869"/>
                  </a:lnTo>
                  <a:lnTo>
                    <a:pt x="37649" y="86798"/>
                  </a:lnTo>
                  <a:lnTo>
                    <a:pt x="83504" y="79146"/>
                  </a:lnTo>
                  <a:lnTo>
                    <a:pt x="110149" y="64135"/>
                  </a:lnTo>
                  <a:lnTo>
                    <a:pt x="114442" y="56794"/>
                  </a:lnTo>
                  <a:lnTo>
                    <a:pt x="116094" y="39280"/>
                  </a:lnTo>
                  <a:lnTo>
                    <a:pt x="113726" y="32036"/>
                  </a:lnTo>
                  <a:lnTo>
                    <a:pt x="94953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579896" y="3064064"/>
              <a:ext cx="136872" cy="101417"/>
            </a:xfrm>
            <a:custGeom>
              <a:avLst/>
              <a:gdLst/>
              <a:ahLst/>
              <a:cxnLst/>
              <a:rect l="0" t="0" r="0" b="0"/>
              <a:pathLst>
                <a:path w="136872" h="101417">
                  <a:moveTo>
                    <a:pt x="0" y="62899"/>
                  </a:moveTo>
                  <a:lnTo>
                    <a:pt x="29309" y="97797"/>
                  </a:lnTo>
                  <a:lnTo>
                    <a:pt x="31237" y="101372"/>
                  </a:lnTo>
                  <a:lnTo>
                    <a:pt x="30183" y="101416"/>
                  </a:lnTo>
                  <a:lnTo>
                    <a:pt x="27141" y="99106"/>
                  </a:lnTo>
                  <a:lnTo>
                    <a:pt x="23761" y="84060"/>
                  </a:lnTo>
                  <a:lnTo>
                    <a:pt x="21591" y="36274"/>
                  </a:lnTo>
                  <a:lnTo>
                    <a:pt x="27534" y="15581"/>
                  </a:lnTo>
                  <a:lnTo>
                    <a:pt x="32394" y="6787"/>
                  </a:lnTo>
                  <a:lnTo>
                    <a:pt x="39143" y="2095"/>
                  </a:lnTo>
                  <a:lnTo>
                    <a:pt x="47152" y="136"/>
                  </a:lnTo>
                  <a:lnTo>
                    <a:pt x="56002" y="0"/>
                  </a:lnTo>
                  <a:lnTo>
                    <a:pt x="72073" y="6088"/>
                  </a:lnTo>
                  <a:lnTo>
                    <a:pt x="101454" y="29061"/>
                  </a:lnTo>
                  <a:lnTo>
                    <a:pt x="136871" y="83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773416" y="2933014"/>
              <a:ext cx="132864" cy="269422"/>
            </a:xfrm>
            <a:custGeom>
              <a:avLst/>
              <a:gdLst/>
              <a:ahLst/>
              <a:cxnLst/>
              <a:rect l="0" t="0" r="0" b="0"/>
              <a:pathLst>
                <a:path w="132864" h="269422">
                  <a:moveTo>
                    <a:pt x="90749" y="183421"/>
                  </a:moveTo>
                  <a:lnTo>
                    <a:pt x="72769" y="167780"/>
                  </a:lnTo>
                  <a:lnTo>
                    <a:pt x="55852" y="159702"/>
                  </a:lnTo>
                  <a:lnTo>
                    <a:pt x="47597" y="159419"/>
                  </a:lnTo>
                  <a:lnTo>
                    <a:pt x="32186" y="165344"/>
                  </a:lnTo>
                  <a:lnTo>
                    <a:pt x="10357" y="181834"/>
                  </a:lnTo>
                  <a:lnTo>
                    <a:pt x="2377" y="201043"/>
                  </a:lnTo>
                  <a:lnTo>
                    <a:pt x="0" y="224008"/>
                  </a:lnTo>
                  <a:lnTo>
                    <a:pt x="2843" y="245913"/>
                  </a:lnTo>
                  <a:lnTo>
                    <a:pt x="7579" y="254328"/>
                  </a:lnTo>
                  <a:lnTo>
                    <a:pt x="22199" y="266798"/>
                  </a:lnTo>
                  <a:lnTo>
                    <a:pt x="31011" y="269421"/>
                  </a:lnTo>
                  <a:lnTo>
                    <a:pt x="50161" y="269216"/>
                  </a:lnTo>
                  <a:lnTo>
                    <a:pt x="67251" y="262107"/>
                  </a:lnTo>
                  <a:lnTo>
                    <a:pt x="75084" y="256935"/>
                  </a:lnTo>
                  <a:lnTo>
                    <a:pt x="86906" y="241830"/>
                  </a:lnTo>
                  <a:lnTo>
                    <a:pt x="104028" y="203537"/>
                  </a:lnTo>
                  <a:lnTo>
                    <a:pt x="110270" y="145367"/>
                  </a:lnTo>
                  <a:lnTo>
                    <a:pt x="108384" y="83791"/>
                  </a:lnTo>
                  <a:lnTo>
                    <a:pt x="97092" y="31550"/>
                  </a:lnTo>
                  <a:lnTo>
                    <a:pt x="81450" y="1292"/>
                  </a:lnTo>
                  <a:lnTo>
                    <a:pt x="77531" y="0"/>
                  </a:lnTo>
                  <a:lnTo>
                    <a:pt x="74919" y="3819"/>
                  </a:lnTo>
                  <a:lnTo>
                    <a:pt x="70725" y="43569"/>
                  </a:lnTo>
                  <a:lnTo>
                    <a:pt x="78302" y="104887"/>
                  </a:lnTo>
                  <a:lnTo>
                    <a:pt x="91063" y="167085"/>
                  </a:lnTo>
                  <a:lnTo>
                    <a:pt x="99078" y="190198"/>
                  </a:lnTo>
                  <a:lnTo>
                    <a:pt x="132863" y="236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990507" y="3116435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9066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001036" y="3053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085264" y="3074665"/>
              <a:ext cx="115814" cy="115470"/>
            </a:xfrm>
            <a:custGeom>
              <a:avLst/>
              <a:gdLst/>
              <a:ahLst/>
              <a:cxnLst/>
              <a:rect l="0" t="0" r="0" b="0"/>
              <a:pathLst>
                <a:path w="115814" h="115470">
                  <a:moveTo>
                    <a:pt x="0" y="83884"/>
                  </a:moveTo>
                  <a:lnTo>
                    <a:pt x="6066" y="102081"/>
                  </a:lnTo>
                  <a:lnTo>
                    <a:pt x="2317" y="86156"/>
                  </a:lnTo>
                  <a:lnTo>
                    <a:pt x="305" y="26183"/>
                  </a:lnTo>
                  <a:lnTo>
                    <a:pt x="3713" y="16171"/>
                  </a:lnTo>
                  <a:lnTo>
                    <a:pt x="16858" y="1927"/>
                  </a:lnTo>
                  <a:lnTo>
                    <a:pt x="25277" y="0"/>
                  </a:lnTo>
                  <a:lnTo>
                    <a:pt x="43989" y="4098"/>
                  </a:lnTo>
                  <a:lnTo>
                    <a:pt x="68666" y="19560"/>
                  </a:lnTo>
                  <a:lnTo>
                    <a:pt x="80431" y="35408"/>
                  </a:lnTo>
                  <a:lnTo>
                    <a:pt x="104952" y="91659"/>
                  </a:lnTo>
                  <a:lnTo>
                    <a:pt x="115813" y="115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169492" y="3066942"/>
              <a:ext cx="194190" cy="302178"/>
            </a:xfrm>
            <a:custGeom>
              <a:avLst/>
              <a:gdLst/>
              <a:ahLst/>
              <a:cxnLst/>
              <a:rect l="0" t="0" r="0" b="0"/>
              <a:pathLst>
                <a:path w="194190" h="302178">
                  <a:moveTo>
                    <a:pt x="178985" y="70550"/>
                  </a:moveTo>
                  <a:lnTo>
                    <a:pt x="164330" y="26587"/>
                  </a:lnTo>
                  <a:lnTo>
                    <a:pt x="151415" y="12796"/>
                  </a:lnTo>
                  <a:lnTo>
                    <a:pt x="143057" y="7481"/>
                  </a:lnTo>
                  <a:lnTo>
                    <a:pt x="108938" y="0"/>
                  </a:lnTo>
                  <a:lnTo>
                    <a:pt x="88971" y="4489"/>
                  </a:lnTo>
                  <a:lnTo>
                    <a:pt x="80371" y="8962"/>
                  </a:lnTo>
                  <a:lnTo>
                    <a:pt x="67696" y="23290"/>
                  </a:lnTo>
                  <a:lnTo>
                    <a:pt x="62678" y="32025"/>
                  </a:lnTo>
                  <a:lnTo>
                    <a:pt x="60222" y="54207"/>
                  </a:lnTo>
                  <a:lnTo>
                    <a:pt x="64200" y="77324"/>
                  </a:lnTo>
                  <a:lnTo>
                    <a:pt x="73767" y="95398"/>
                  </a:lnTo>
                  <a:lnTo>
                    <a:pt x="80763" y="99983"/>
                  </a:lnTo>
                  <a:lnTo>
                    <a:pt x="97896" y="101959"/>
                  </a:lnTo>
                  <a:lnTo>
                    <a:pt x="114089" y="95818"/>
                  </a:lnTo>
                  <a:lnTo>
                    <a:pt x="121683" y="90905"/>
                  </a:lnTo>
                  <a:lnTo>
                    <a:pt x="133240" y="76087"/>
                  </a:lnTo>
                  <a:lnTo>
                    <a:pt x="137960" y="67222"/>
                  </a:lnTo>
                  <a:lnTo>
                    <a:pt x="142276" y="64822"/>
                  </a:lnTo>
                  <a:lnTo>
                    <a:pt x="146323" y="66731"/>
                  </a:lnTo>
                  <a:lnTo>
                    <a:pt x="150191" y="71514"/>
                  </a:lnTo>
                  <a:lnTo>
                    <a:pt x="168362" y="125630"/>
                  </a:lnTo>
                  <a:lnTo>
                    <a:pt x="185991" y="185298"/>
                  </a:lnTo>
                  <a:lnTo>
                    <a:pt x="194189" y="218803"/>
                  </a:lnTo>
                  <a:lnTo>
                    <a:pt x="192371" y="244455"/>
                  </a:lnTo>
                  <a:lnTo>
                    <a:pt x="187909" y="254337"/>
                  </a:lnTo>
                  <a:lnTo>
                    <a:pt x="173592" y="268436"/>
                  </a:lnTo>
                  <a:lnTo>
                    <a:pt x="114179" y="290902"/>
                  </a:lnTo>
                  <a:lnTo>
                    <a:pt x="59339" y="299949"/>
                  </a:lnTo>
                  <a:lnTo>
                    <a:pt x="0" y="3021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5611081" y="2918432"/>
            <a:ext cx="3854039" cy="470729"/>
            <a:chOff x="5611081" y="2918432"/>
            <a:chExt cx="3854039" cy="470729"/>
          </a:xfrm>
        </p:grpSpPr>
        <p:sp>
          <p:nvSpPr>
            <p:cNvPr id="134" name="Freeform 133"/>
            <p:cNvSpPr/>
            <p:nvPr/>
          </p:nvSpPr>
          <p:spPr>
            <a:xfrm>
              <a:off x="5611081" y="3000621"/>
              <a:ext cx="107820" cy="186163"/>
            </a:xfrm>
            <a:custGeom>
              <a:avLst/>
              <a:gdLst/>
              <a:ahLst/>
              <a:cxnLst/>
              <a:rect l="0" t="0" r="0" b="0"/>
              <a:pathLst>
                <a:path w="107820" h="186163">
                  <a:moveTo>
                    <a:pt x="105893" y="0"/>
                  </a:moveTo>
                  <a:lnTo>
                    <a:pt x="63201" y="3120"/>
                  </a:lnTo>
                  <a:lnTo>
                    <a:pt x="43635" y="9576"/>
                  </a:lnTo>
                  <a:lnTo>
                    <a:pt x="4700" y="39404"/>
                  </a:lnTo>
                  <a:lnTo>
                    <a:pt x="996" y="47326"/>
                  </a:lnTo>
                  <a:lnTo>
                    <a:pt x="0" y="65488"/>
                  </a:lnTo>
                  <a:lnTo>
                    <a:pt x="4882" y="71735"/>
                  </a:lnTo>
                  <a:lnTo>
                    <a:pt x="22785" y="78675"/>
                  </a:lnTo>
                  <a:lnTo>
                    <a:pt x="43220" y="78641"/>
                  </a:lnTo>
                  <a:lnTo>
                    <a:pt x="64000" y="77066"/>
                  </a:lnTo>
                  <a:lnTo>
                    <a:pt x="84934" y="80265"/>
                  </a:lnTo>
                  <a:lnTo>
                    <a:pt x="93090" y="85096"/>
                  </a:lnTo>
                  <a:lnTo>
                    <a:pt x="105272" y="99822"/>
                  </a:lnTo>
                  <a:lnTo>
                    <a:pt x="107819" y="108662"/>
                  </a:lnTo>
                  <a:lnTo>
                    <a:pt x="107529" y="127843"/>
                  </a:lnTo>
                  <a:lnTo>
                    <a:pt x="95199" y="158373"/>
                  </a:lnTo>
                  <a:lnTo>
                    <a:pt x="80083" y="172943"/>
                  </a:lnTo>
                  <a:lnTo>
                    <a:pt x="60497" y="182149"/>
                  </a:lnTo>
                  <a:lnTo>
                    <a:pt x="26671" y="186162"/>
                  </a:lnTo>
                  <a:lnTo>
                    <a:pt x="608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780145" y="3095378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16788" y="5387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801202" y="3190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769616" y="3000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846541" y="2918432"/>
              <a:ext cx="249475" cy="282299"/>
            </a:xfrm>
            <a:custGeom>
              <a:avLst/>
              <a:gdLst/>
              <a:ahLst/>
              <a:cxnLst/>
              <a:rect l="0" t="0" r="0" b="0"/>
              <a:pathLst>
                <a:path w="249475" h="282299">
                  <a:moveTo>
                    <a:pt x="91531" y="187474"/>
                  </a:moveTo>
                  <a:lnTo>
                    <a:pt x="80353" y="170707"/>
                  </a:lnTo>
                  <a:lnTo>
                    <a:pt x="65506" y="159355"/>
                  </a:lnTo>
                  <a:lnTo>
                    <a:pt x="56634" y="154690"/>
                  </a:lnTo>
                  <a:lnTo>
                    <a:pt x="47209" y="153920"/>
                  </a:lnTo>
                  <a:lnTo>
                    <a:pt x="27379" y="159303"/>
                  </a:lnTo>
                  <a:lnTo>
                    <a:pt x="13106" y="172614"/>
                  </a:lnTo>
                  <a:lnTo>
                    <a:pt x="7662" y="181077"/>
                  </a:lnTo>
                  <a:lnTo>
                    <a:pt x="0" y="215345"/>
                  </a:lnTo>
                  <a:lnTo>
                    <a:pt x="3320" y="249544"/>
                  </a:lnTo>
                  <a:lnTo>
                    <a:pt x="11772" y="268093"/>
                  </a:lnTo>
                  <a:lnTo>
                    <a:pt x="17302" y="276315"/>
                  </a:lnTo>
                  <a:lnTo>
                    <a:pt x="24497" y="280627"/>
                  </a:lnTo>
                  <a:lnTo>
                    <a:pt x="41851" y="282298"/>
                  </a:lnTo>
                  <a:lnTo>
                    <a:pt x="58143" y="276022"/>
                  </a:lnTo>
                  <a:lnTo>
                    <a:pt x="65763" y="271072"/>
                  </a:lnTo>
                  <a:lnTo>
                    <a:pt x="77349" y="256214"/>
                  </a:lnTo>
                  <a:lnTo>
                    <a:pt x="101739" y="194448"/>
                  </a:lnTo>
                  <a:lnTo>
                    <a:pt x="110445" y="141149"/>
                  </a:lnTo>
                  <a:lnTo>
                    <a:pt x="104929" y="78325"/>
                  </a:lnTo>
                  <a:lnTo>
                    <a:pt x="99506" y="22761"/>
                  </a:lnTo>
                  <a:lnTo>
                    <a:pt x="96848" y="10985"/>
                  </a:lnTo>
                  <a:lnTo>
                    <a:pt x="91566" y="4304"/>
                  </a:lnTo>
                  <a:lnTo>
                    <a:pt x="84536" y="1020"/>
                  </a:lnTo>
                  <a:lnTo>
                    <a:pt x="76339" y="0"/>
                  </a:lnTo>
                  <a:lnTo>
                    <a:pt x="70874" y="4000"/>
                  </a:lnTo>
                  <a:lnTo>
                    <a:pt x="64803" y="20923"/>
                  </a:lnTo>
                  <a:lnTo>
                    <a:pt x="62075" y="77150"/>
                  </a:lnTo>
                  <a:lnTo>
                    <a:pt x="68469" y="134529"/>
                  </a:lnTo>
                  <a:lnTo>
                    <a:pt x="75668" y="185335"/>
                  </a:lnTo>
                  <a:lnTo>
                    <a:pt x="90600" y="218426"/>
                  </a:lnTo>
                  <a:lnTo>
                    <a:pt x="96760" y="222147"/>
                  </a:lnTo>
                  <a:lnTo>
                    <a:pt x="103205" y="221118"/>
                  </a:lnTo>
                  <a:lnTo>
                    <a:pt x="129695" y="209141"/>
                  </a:lnTo>
                  <a:lnTo>
                    <a:pt x="193003" y="191064"/>
                  </a:lnTo>
                  <a:lnTo>
                    <a:pt x="226102" y="179309"/>
                  </a:lnTo>
                  <a:lnTo>
                    <a:pt x="243368" y="167858"/>
                  </a:lnTo>
                  <a:lnTo>
                    <a:pt x="247738" y="160359"/>
                  </a:lnTo>
                  <a:lnTo>
                    <a:pt x="249474" y="142668"/>
                  </a:lnTo>
                  <a:lnTo>
                    <a:pt x="243226" y="126226"/>
                  </a:lnTo>
                  <a:lnTo>
                    <a:pt x="238285" y="118566"/>
                  </a:lnTo>
                  <a:lnTo>
                    <a:pt x="223436" y="106936"/>
                  </a:lnTo>
                  <a:lnTo>
                    <a:pt x="214563" y="102196"/>
                  </a:lnTo>
                  <a:lnTo>
                    <a:pt x="195345" y="100050"/>
                  </a:lnTo>
                  <a:lnTo>
                    <a:pt x="176275" y="104165"/>
                  </a:lnTo>
                  <a:lnTo>
                    <a:pt x="144969" y="125871"/>
                  </a:lnTo>
                  <a:lnTo>
                    <a:pt x="131659" y="140208"/>
                  </a:lnTo>
                  <a:lnTo>
                    <a:pt x="121844" y="158278"/>
                  </a:lnTo>
                  <a:lnTo>
                    <a:pt x="119821" y="181128"/>
                  </a:lnTo>
                  <a:lnTo>
                    <a:pt x="123992" y="205711"/>
                  </a:lnTo>
                  <a:lnTo>
                    <a:pt x="133644" y="228335"/>
                  </a:lnTo>
                  <a:lnTo>
                    <a:pt x="148853" y="243849"/>
                  </a:lnTo>
                  <a:lnTo>
                    <a:pt x="167310" y="253474"/>
                  </a:lnTo>
                  <a:lnTo>
                    <a:pt x="207345" y="261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162874" y="3032207"/>
              <a:ext cx="120863" cy="157928"/>
            </a:xfrm>
            <a:custGeom>
              <a:avLst/>
              <a:gdLst/>
              <a:ahLst/>
              <a:cxnLst/>
              <a:rect l="0" t="0" r="0" b="0"/>
              <a:pathLst>
                <a:path w="120863" h="157928">
                  <a:moveTo>
                    <a:pt x="112110" y="0"/>
                  </a:moveTo>
                  <a:lnTo>
                    <a:pt x="89754" y="0"/>
                  </a:lnTo>
                  <a:lnTo>
                    <a:pt x="59082" y="11178"/>
                  </a:lnTo>
                  <a:lnTo>
                    <a:pt x="1852" y="49498"/>
                  </a:lnTo>
                  <a:lnTo>
                    <a:pt x="0" y="55226"/>
                  </a:lnTo>
                  <a:lnTo>
                    <a:pt x="2276" y="60214"/>
                  </a:lnTo>
                  <a:lnTo>
                    <a:pt x="7302" y="64709"/>
                  </a:lnTo>
                  <a:lnTo>
                    <a:pt x="25364" y="69703"/>
                  </a:lnTo>
                  <a:lnTo>
                    <a:pt x="87429" y="82748"/>
                  </a:lnTo>
                  <a:lnTo>
                    <a:pt x="110499" y="93709"/>
                  </a:lnTo>
                  <a:lnTo>
                    <a:pt x="116885" y="101077"/>
                  </a:lnTo>
                  <a:lnTo>
                    <a:pt x="119973" y="109499"/>
                  </a:lnTo>
                  <a:lnTo>
                    <a:pt x="120862" y="118623"/>
                  </a:lnTo>
                  <a:lnTo>
                    <a:pt x="117944" y="127045"/>
                  </a:lnTo>
                  <a:lnTo>
                    <a:pt x="105344" y="142642"/>
                  </a:lnTo>
                  <a:lnTo>
                    <a:pt x="81807" y="151134"/>
                  </a:lnTo>
                  <a:lnTo>
                    <a:pt x="41910" y="155915"/>
                  </a:lnTo>
                  <a:lnTo>
                    <a:pt x="6825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477935" y="3045885"/>
              <a:ext cx="186604" cy="155245"/>
            </a:xfrm>
            <a:custGeom>
              <a:avLst/>
              <a:gdLst/>
              <a:ahLst/>
              <a:cxnLst/>
              <a:rect l="0" t="0" r="0" b="0"/>
              <a:pathLst>
                <a:path w="186604" h="155245">
                  <a:moveTo>
                    <a:pt x="165547" y="70550"/>
                  </a:moveTo>
                  <a:lnTo>
                    <a:pt x="145303" y="26587"/>
                  </a:lnTo>
                  <a:lnTo>
                    <a:pt x="129643" y="12796"/>
                  </a:lnTo>
                  <a:lnTo>
                    <a:pt x="109815" y="3937"/>
                  </a:lnTo>
                  <a:lnTo>
                    <a:pt x="85405" y="0"/>
                  </a:lnTo>
                  <a:lnTo>
                    <a:pt x="62078" y="4490"/>
                  </a:lnTo>
                  <a:lnTo>
                    <a:pt x="41181" y="15453"/>
                  </a:lnTo>
                  <a:lnTo>
                    <a:pt x="24096" y="32024"/>
                  </a:lnTo>
                  <a:lnTo>
                    <a:pt x="6912" y="61085"/>
                  </a:lnTo>
                  <a:lnTo>
                    <a:pt x="0" y="97511"/>
                  </a:lnTo>
                  <a:lnTo>
                    <a:pt x="3542" y="132351"/>
                  </a:lnTo>
                  <a:lnTo>
                    <a:pt x="8411" y="140996"/>
                  </a:lnTo>
                  <a:lnTo>
                    <a:pt x="23179" y="153722"/>
                  </a:lnTo>
                  <a:lnTo>
                    <a:pt x="32031" y="155244"/>
                  </a:lnTo>
                  <a:lnTo>
                    <a:pt x="51223" y="150696"/>
                  </a:lnTo>
                  <a:lnTo>
                    <a:pt x="83736" y="128712"/>
                  </a:lnTo>
                  <a:lnTo>
                    <a:pt x="104391" y="107540"/>
                  </a:lnTo>
                  <a:lnTo>
                    <a:pt x="114190" y="89330"/>
                  </a:lnTo>
                  <a:lnTo>
                    <a:pt x="118441" y="86579"/>
                  </a:lnTo>
                  <a:lnTo>
                    <a:pt x="122445" y="88255"/>
                  </a:lnTo>
                  <a:lnTo>
                    <a:pt x="150425" y="122015"/>
                  </a:lnTo>
                  <a:lnTo>
                    <a:pt x="186603" y="1337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11592" y="3063792"/>
              <a:ext cx="68761" cy="127901"/>
            </a:xfrm>
            <a:custGeom>
              <a:avLst/>
              <a:gdLst/>
              <a:ahLst/>
              <a:cxnLst/>
              <a:rect l="0" t="0" r="0" b="0"/>
              <a:pathLst>
                <a:path w="68761" h="127901">
                  <a:moveTo>
                    <a:pt x="5589" y="52643"/>
                  </a:moveTo>
                  <a:lnTo>
                    <a:pt x="0" y="69410"/>
                  </a:lnTo>
                  <a:lnTo>
                    <a:pt x="694" y="76689"/>
                  </a:lnTo>
                  <a:lnTo>
                    <a:pt x="20521" y="127900"/>
                  </a:lnTo>
                  <a:lnTo>
                    <a:pt x="1704" y="72528"/>
                  </a:lnTo>
                  <a:lnTo>
                    <a:pt x="2618" y="36178"/>
                  </a:lnTo>
                  <a:lnTo>
                    <a:pt x="7118" y="26459"/>
                  </a:lnTo>
                  <a:lnTo>
                    <a:pt x="21476" y="12539"/>
                  </a:lnTo>
                  <a:lnTo>
                    <a:pt x="39557" y="5573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829696" y="3052539"/>
              <a:ext cx="150699" cy="155231"/>
            </a:xfrm>
            <a:custGeom>
              <a:avLst/>
              <a:gdLst/>
              <a:ahLst/>
              <a:cxnLst/>
              <a:rect l="0" t="0" r="0" b="0"/>
              <a:pathLst>
                <a:path w="150699" h="155231">
                  <a:moveTo>
                    <a:pt x="13827" y="63896"/>
                  </a:moveTo>
                  <a:lnTo>
                    <a:pt x="51305" y="72229"/>
                  </a:lnTo>
                  <a:lnTo>
                    <a:pt x="86153" y="70654"/>
                  </a:lnTo>
                  <a:lnTo>
                    <a:pt x="97140" y="68401"/>
                  </a:lnTo>
                  <a:lnTo>
                    <a:pt x="105634" y="63390"/>
                  </a:lnTo>
                  <a:lnTo>
                    <a:pt x="118191" y="48463"/>
                  </a:lnTo>
                  <a:lnTo>
                    <a:pt x="119668" y="40739"/>
                  </a:lnTo>
                  <a:lnTo>
                    <a:pt x="118313" y="33250"/>
                  </a:lnTo>
                  <a:lnTo>
                    <a:pt x="115070" y="25918"/>
                  </a:lnTo>
                  <a:lnTo>
                    <a:pt x="93737" y="4420"/>
                  </a:lnTo>
                  <a:lnTo>
                    <a:pt x="84648" y="849"/>
                  </a:lnTo>
                  <a:lnTo>
                    <a:pt x="65190" y="0"/>
                  </a:lnTo>
                  <a:lnTo>
                    <a:pt x="47964" y="6642"/>
                  </a:lnTo>
                  <a:lnTo>
                    <a:pt x="17841" y="29970"/>
                  </a:lnTo>
                  <a:lnTo>
                    <a:pt x="2018" y="55793"/>
                  </a:lnTo>
                  <a:lnTo>
                    <a:pt x="0" y="78622"/>
                  </a:lnTo>
                  <a:lnTo>
                    <a:pt x="4172" y="103196"/>
                  </a:lnTo>
                  <a:lnTo>
                    <a:pt x="13825" y="125816"/>
                  </a:lnTo>
                  <a:lnTo>
                    <a:pt x="29034" y="141329"/>
                  </a:lnTo>
                  <a:lnTo>
                    <a:pt x="38004" y="147103"/>
                  </a:lnTo>
                  <a:lnTo>
                    <a:pt x="72983" y="155230"/>
                  </a:lnTo>
                  <a:lnTo>
                    <a:pt x="131206" y="149868"/>
                  </a:lnTo>
                  <a:lnTo>
                    <a:pt x="150698" y="148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254619" y="3026179"/>
              <a:ext cx="169666" cy="362982"/>
            </a:xfrm>
            <a:custGeom>
              <a:avLst/>
              <a:gdLst/>
              <a:ahLst/>
              <a:cxnLst/>
              <a:rect l="0" t="0" r="0" b="0"/>
              <a:pathLst>
                <a:path w="169666" h="362982">
                  <a:moveTo>
                    <a:pt x="10044" y="121841"/>
                  </a:moveTo>
                  <a:lnTo>
                    <a:pt x="28002" y="185292"/>
                  </a:lnTo>
                  <a:lnTo>
                    <a:pt x="37072" y="232798"/>
                  </a:lnTo>
                  <a:lnTo>
                    <a:pt x="40279" y="282749"/>
                  </a:lnTo>
                  <a:lnTo>
                    <a:pt x="41363" y="342142"/>
                  </a:lnTo>
                  <a:lnTo>
                    <a:pt x="40341" y="362473"/>
                  </a:lnTo>
                  <a:lnTo>
                    <a:pt x="38431" y="362981"/>
                  </a:lnTo>
                  <a:lnTo>
                    <a:pt x="35987" y="359810"/>
                  </a:lnTo>
                  <a:lnTo>
                    <a:pt x="28625" y="308492"/>
                  </a:lnTo>
                  <a:lnTo>
                    <a:pt x="16574" y="254637"/>
                  </a:lnTo>
                  <a:lnTo>
                    <a:pt x="10163" y="198939"/>
                  </a:lnTo>
                  <a:lnTo>
                    <a:pt x="1965" y="139757"/>
                  </a:lnTo>
                  <a:lnTo>
                    <a:pt x="0" y="77677"/>
                  </a:lnTo>
                  <a:lnTo>
                    <a:pt x="5248" y="40125"/>
                  </a:lnTo>
                  <a:lnTo>
                    <a:pt x="17271" y="20792"/>
                  </a:lnTo>
                  <a:lnTo>
                    <a:pt x="25390" y="12361"/>
                  </a:lnTo>
                  <a:lnTo>
                    <a:pt x="46891" y="2993"/>
                  </a:lnTo>
                  <a:lnTo>
                    <a:pt x="70874" y="0"/>
                  </a:lnTo>
                  <a:lnTo>
                    <a:pt x="93231" y="2569"/>
                  </a:lnTo>
                  <a:lnTo>
                    <a:pt x="125549" y="16182"/>
                  </a:lnTo>
                  <a:lnTo>
                    <a:pt x="151763" y="40622"/>
                  </a:lnTo>
                  <a:lnTo>
                    <a:pt x="168758" y="70090"/>
                  </a:lnTo>
                  <a:lnTo>
                    <a:pt x="169665" y="80322"/>
                  </a:lnTo>
                  <a:lnTo>
                    <a:pt x="164435" y="101048"/>
                  </a:lnTo>
                  <a:lnTo>
                    <a:pt x="151191" y="115720"/>
                  </a:lnTo>
                  <a:lnTo>
                    <a:pt x="114094" y="134670"/>
                  </a:lnTo>
                  <a:lnTo>
                    <a:pt x="51071" y="141815"/>
                  </a:lnTo>
                  <a:lnTo>
                    <a:pt x="10044" y="142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475233" y="3042735"/>
              <a:ext cx="115814" cy="139577"/>
            </a:xfrm>
            <a:custGeom>
              <a:avLst/>
              <a:gdLst/>
              <a:ahLst/>
              <a:cxnLst/>
              <a:rect l="0" t="0" r="0" b="0"/>
              <a:pathLst>
                <a:path w="115814" h="139577">
                  <a:moveTo>
                    <a:pt x="0" y="63171"/>
                  </a:moveTo>
                  <a:lnTo>
                    <a:pt x="17959" y="117046"/>
                  </a:lnTo>
                  <a:lnTo>
                    <a:pt x="24749" y="137419"/>
                  </a:lnTo>
                  <a:lnTo>
                    <a:pt x="27028" y="139576"/>
                  </a:lnTo>
                  <a:lnTo>
                    <a:pt x="28547" y="136334"/>
                  </a:lnTo>
                  <a:lnTo>
                    <a:pt x="29065" y="121424"/>
                  </a:lnTo>
                  <a:lnTo>
                    <a:pt x="22343" y="67463"/>
                  </a:lnTo>
                  <a:lnTo>
                    <a:pt x="27027" y="32858"/>
                  </a:lnTo>
                  <a:lnTo>
                    <a:pt x="32056" y="24245"/>
                  </a:lnTo>
                  <a:lnTo>
                    <a:pt x="47002" y="11556"/>
                  </a:lnTo>
                  <a:lnTo>
                    <a:pt x="68463" y="513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30054" y="3074321"/>
              <a:ext cx="135226" cy="139786"/>
            </a:xfrm>
            <a:custGeom>
              <a:avLst/>
              <a:gdLst/>
              <a:ahLst/>
              <a:cxnLst/>
              <a:rect l="0" t="0" r="0" b="0"/>
              <a:pathLst>
                <a:path w="135226" h="139786">
                  <a:moveTo>
                    <a:pt x="97863" y="0"/>
                  </a:moveTo>
                  <a:lnTo>
                    <a:pt x="55172" y="3120"/>
                  </a:lnTo>
                  <a:lnTo>
                    <a:pt x="44835" y="5589"/>
                  </a:lnTo>
                  <a:lnTo>
                    <a:pt x="27112" y="17692"/>
                  </a:lnTo>
                  <a:lnTo>
                    <a:pt x="12605" y="34769"/>
                  </a:lnTo>
                  <a:lnTo>
                    <a:pt x="2259" y="54057"/>
                  </a:lnTo>
                  <a:lnTo>
                    <a:pt x="0" y="77448"/>
                  </a:lnTo>
                  <a:lnTo>
                    <a:pt x="4066" y="101102"/>
                  </a:lnTo>
                  <a:lnTo>
                    <a:pt x="13671" y="119413"/>
                  </a:lnTo>
                  <a:lnTo>
                    <a:pt x="28859" y="132231"/>
                  </a:lnTo>
                  <a:lnTo>
                    <a:pt x="37822" y="137287"/>
                  </a:lnTo>
                  <a:lnTo>
                    <a:pt x="57141" y="139785"/>
                  </a:lnTo>
                  <a:lnTo>
                    <a:pt x="77425" y="135826"/>
                  </a:lnTo>
                  <a:lnTo>
                    <a:pt x="107405" y="120443"/>
                  </a:lnTo>
                  <a:lnTo>
                    <a:pt x="123940" y="107733"/>
                  </a:lnTo>
                  <a:lnTo>
                    <a:pt x="132849" y="88045"/>
                  </a:lnTo>
                  <a:lnTo>
                    <a:pt x="135225" y="76244"/>
                  </a:lnTo>
                  <a:lnTo>
                    <a:pt x="134469" y="66037"/>
                  </a:lnTo>
                  <a:lnTo>
                    <a:pt x="127391" y="48457"/>
                  </a:lnTo>
                  <a:lnTo>
                    <a:pt x="113326" y="35964"/>
                  </a:lnTo>
                  <a:lnTo>
                    <a:pt x="91915" y="25474"/>
                  </a:lnTo>
                  <a:lnTo>
                    <a:pt x="7680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47335" y="3088389"/>
              <a:ext cx="136318" cy="270238"/>
            </a:xfrm>
            <a:custGeom>
              <a:avLst/>
              <a:gdLst/>
              <a:ahLst/>
              <a:cxnLst/>
              <a:rect l="0" t="0" r="0" b="0"/>
              <a:pathLst>
                <a:path w="136318" h="270238">
                  <a:moveTo>
                    <a:pt x="6924" y="143859"/>
                  </a:moveTo>
                  <a:lnTo>
                    <a:pt x="15257" y="181337"/>
                  </a:lnTo>
                  <a:lnTo>
                    <a:pt x="24399" y="239175"/>
                  </a:lnTo>
                  <a:lnTo>
                    <a:pt x="25749" y="270237"/>
                  </a:lnTo>
                  <a:lnTo>
                    <a:pt x="24154" y="270225"/>
                  </a:lnTo>
                  <a:lnTo>
                    <a:pt x="21920" y="266708"/>
                  </a:lnTo>
                  <a:lnTo>
                    <a:pt x="12256" y="207262"/>
                  </a:lnTo>
                  <a:lnTo>
                    <a:pt x="6808" y="148151"/>
                  </a:lnTo>
                  <a:lnTo>
                    <a:pt x="0" y="98598"/>
                  </a:lnTo>
                  <a:lnTo>
                    <a:pt x="227" y="42459"/>
                  </a:lnTo>
                  <a:lnTo>
                    <a:pt x="2459" y="30635"/>
                  </a:lnTo>
                  <a:lnTo>
                    <a:pt x="7457" y="21583"/>
                  </a:lnTo>
                  <a:lnTo>
                    <a:pt x="22369" y="8406"/>
                  </a:lnTo>
                  <a:lnTo>
                    <a:pt x="43814" y="1770"/>
                  </a:lnTo>
                  <a:lnTo>
                    <a:pt x="56084" y="0"/>
                  </a:lnTo>
                  <a:lnTo>
                    <a:pt x="79075" y="4272"/>
                  </a:lnTo>
                  <a:lnTo>
                    <a:pt x="108631" y="19832"/>
                  </a:lnTo>
                  <a:lnTo>
                    <a:pt x="123486" y="33754"/>
                  </a:lnTo>
                  <a:lnTo>
                    <a:pt x="133989" y="51640"/>
                  </a:lnTo>
                  <a:lnTo>
                    <a:pt x="136317" y="71287"/>
                  </a:lnTo>
                  <a:lnTo>
                    <a:pt x="135300" y="81440"/>
                  </a:lnTo>
                  <a:lnTo>
                    <a:pt x="131112" y="89378"/>
                  </a:lnTo>
                  <a:lnTo>
                    <a:pt x="117100" y="101318"/>
                  </a:lnTo>
                  <a:lnTo>
                    <a:pt x="83893" y="109028"/>
                  </a:lnTo>
                  <a:lnTo>
                    <a:pt x="49038" y="1122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32612" y="3105906"/>
              <a:ext cx="129396" cy="121643"/>
            </a:xfrm>
            <a:custGeom>
              <a:avLst/>
              <a:gdLst/>
              <a:ahLst/>
              <a:cxnLst/>
              <a:rect l="0" t="0" r="0" b="0"/>
              <a:pathLst>
                <a:path w="129396" h="121643">
                  <a:moveTo>
                    <a:pt x="74331" y="10529"/>
                  </a:moveTo>
                  <a:lnTo>
                    <a:pt x="43049" y="20104"/>
                  </a:lnTo>
                  <a:lnTo>
                    <a:pt x="19309" y="38062"/>
                  </a:lnTo>
                  <a:lnTo>
                    <a:pt x="4643" y="55521"/>
                  </a:lnTo>
                  <a:lnTo>
                    <a:pt x="967" y="65090"/>
                  </a:lnTo>
                  <a:lnTo>
                    <a:pt x="0" y="85081"/>
                  </a:lnTo>
                  <a:lnTo>
                    <a:pt x="6590" y="102545"/>
                  </a:lnTo>
                  <a:lnTo>
                    <a:pt x="11623" y="110477"/>
                  </a:lnTo>
                  <a:lnTo>
                    <a:pt x="19657" y="115766"/>
                  </a:lnTo>
                  <a:lnTo>
                    <a:pt x="41063" y="121642"/>
                  </a:lnTo>
                  <a:lnTo>
                    <a:pt x="73832" y="119360"/>
                  </a:lnTo>
                  <a:lnTo>
                    <a:pt x="105769" y="111275"/>
                  </a:lnTo>
                  <a:lnTo>
                    <a:pt x="114007" y="105769"/>
                  </a:lnTo>
                  <a:lnTo>
                    <a:pt x="126279" y="90293"/>
                  </a:lnTo>
                  <a:lnTo>
                    <a:pt x="129395" y="71716"/>
                  </a:lnTo>
                  <a:lnTo>
                    <a:pt x="128588" y="61849"/>
                  </a:lnTo>
                  <a:lnTo>
                    <a:pt x="121452" y="44646"/>
                  </a:lnTo>
                  <a:lnTo>
                    <a:pt x="848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212228" y="3126963"/>
              <a:ext cx="94757" cy="118520"/>
            </a:xfrm>
            <a:custGeom>
              <a:avLst/>
              <a:gdLst/>
              <a:ahLst/>
              <a:cxnLst/>
              <a:rect l="0" t="0" r="0" b="0"/>
              <a:pathLst>
                <a:path w="94757" h="118520">
                  <a:moveTo>
                    <a:pt x="0" y="42114"/>
                  </a:moveTo>
                  <a:lnTo>
                    <a:pt x="25194" y="95989"/>
                  </a:lnTo>
                  <a:lnTo>
                    <a:pt x="35411" y="118519"/>
                  </a:lnTo>
                  <a:lnTo>
                    <a:pt x="32069" y="100368"/>
                  </a:lnTo>
                  <a:lnTo>
                    <a:pt x="16112" y="41683"/>
                  </a:lnTo>
                  <a:lnTo>
                    <a:pt x="18079" y="20865"/>
                  </a:lnTo>
                  <a:lnTo>
                    <a:pt x="23751" y="13910"/>
                  </a:lnTo>
                  <a:lnTo>
                    <a:pt x="42531" y="6182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412398" y="2937450"/>
              <a:ext cx="10401" cy="284271"/>
            </a:xfrm>
            <a:custGeom>
              <a:avLst/>
              <a:gdLst/>
              <a:ahLst/>
              <a:cxnLst/>
              <a:rect l="0" t="0" r="0" b="0"/>
              <a:pathLst>
                <a:path w="10401" h="284271">
                  <a:moveTo>
                    <a:pt x="10400" y="0"/>
                  </a:moveTo>
                  <a:lnTo>
                    <a:pt x="2066" y="37478"/>
                  </a:lnTo>
                  <a:lnTo>
                    <a:pt x="304" y="94491"/>
                  </a:lnTo>
                  <a:lnTo>
                    <a:pt x="0" y="144851"/>
                  </a:lnTo>
                  <a:lnTo>
                    <a:pt x="7133" y="205864"/>
                  </a:lnTo>
                  <a:lnTo>
                    <a:pt x="9754" y="256737"/>
                  </a:lnTo>
                  <a:lnTo>
                    <a:pt x="1040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275399" y="3049138"/>
              <a:ext cx="231628" cy="35712"/>
            </a:xfrm>
            <a:custGeom>
              <a:avLst/>
              <a:gdLst/>
              <a:ahLst/>
              <a:cxnLst/>
              <a:rect l="0" t="0" r="0" b="0"/>
              <a:pathLst>
                <a:path w="231628" h="35712">
                  <a:moveTo>
                    <a:pt x="231627" y="14654"/>
                  </a:moveTo>
                  <a:lnTo>
                    <a:pt x="176486" y="0"/>
                  </a:lnTo>
                  <a:lnTo>
                    <a:pt x="118352" y="2098"/>
                  </a:lnTo>
                  <a:lnTo>
                    <a:pt x="71203" y="5865"/>
                  </a:lnTo>
                  <a:lnTo>
                    <a:pt x="25763" y="23793"/>
                  </a:lnTo>
                  <a:lnTo>
                    <a:pt x="0" y="35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8538611" y="3137492"/>
              <a:ext cx="21059" cy="84229"/>
            </a:xfrm>
            <a:custGeom>
              <a:avLst/>
              <a:gdLst/>
              <a:ahLst/>
              <a:cxnLst/>
              <a:rect l="0" t="0" r="0" b="0"/>
              <a:pathLst>
                <a:path w="21059" h="84229">
                  <a:moveTo>
                    <a:pt x="0" y="0"/>
                  </a:moveTo>
                  <a:lnTo>
                    <a:pt x="3120" y="42692"/>
                  </a:lnTo>
                  <a:lnTo>
                    <a:pt x="11453" y="67631"/>
                  </a:lnTo>
                  <a:lnTo>
                    <a:pt x="2105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8570197" y="307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8619047" y="3084849"/>
              <a:ext cx="99099" cy="121182"/>
            </a:xfrm>
            <a:custGeom>
              <a:avLst/>
              <a:gdLst/>
              <a:ahLst/>
              <a:cxnLst/>
              <a:rect l="0" t="0" r="0" b="0"/>
              <a:pathLst>
                <a:path w="99099" h="121182">
                  <a:moveTo>
                    <a:pt x="56435" y="0"/>
                  </a:moveTo>
                  <a:lnTo>
                    <a:pt x="34078" y="0"/>
                  </a:lnTo>
                  <a:lnTo>
                    <a:pt x="26322" y="3510"/>
                  </a:lnTo>
                  <a:lnTo>
                    <a:pt x="14585" y="16768"/>
                  </a:lnTo>
                  <a:lnTo>
                    <a:pt x="1402" y="43963"/>
                  </a:lnTo>
                  <a:lnTo>
                    <a:pt x="0" y="67112"/>
                  </a:lnTo>
                  <a:lnTo>
                    <a:pt x="4446" y="90659"/>
                  </a:lnTo>
                  <a:lnTo>
                    <a:pt x="14221" y="108923"/>
                  </a:lnTo>
                  <a:lnTo>
                    <a:pt x="22443" y="114730"/>
                  </a:lnTo>
                  <a:lnTo>
                    <a:pt x="44057" y="121181"/>
                  </a:lnTo>
                  <a:lnTo>
                    <a:pt x="54032" y="120562"/>
                  </a:lnTo>
                  <a:lnTo>
                    <a:pt x="71355" y="113635"/>
                  </a:lnTo>
                  <a:lnTo>
                    <a:pt x="94260" y="90992"/>
                  </a:lnTo>
                  <a:lnTo>
                    <a:pt x="98030" y="81718"/>
                  </a:lnTo>
                  <a:lnTo>
                    <a:pt x="99098" y="62056"/>
                  </a:lnTo>
                  <a:lnTo>
                    <a:pt x="92554" y="44738"/>
                  </a:lnTo>
                  <a:lnTo>
                    <a:pt x="83016" y="31582"/>
                  </a:lnTo>
                  <a:lnTo>
                    <a:pt x="6696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8749181" y="3110773"/>
              <a:ext cx="157929" cy="132005"/>
            </a:xfrm>
            <a:custGeom>
              <a:avLst/>
              <a:gdLst/>
              <a:ahLst/>
              <a:cxnLst/>
              <a:rect l="0" t="0" r="0" b="0"/>
              <a:pathLst>
                <a:path w="157929" h="132005">
                  <a:moveTo>
                    <a:pt x="0" y="37247"/>
                  </a:moveTo>
                  <a:lnTo>
                    <a:pt x="14654" y="95864"/>
                  </a:lnTo>
                  <a:lnTo>
                    <a:pt x="31924" y="128548"/>
                  </a:lnTo>
                  <a:lnTo>
                    <a:pt x="30642" y="128530"/>
                  </a:lnTo>
                  <a:lnTo>
                    <a:pt x="27446" y="126178"/>
                  </a:lnTo>
                  <a:lnTo>
                    <a:pt x="17362" y="106101"/>
                  </a:lnTo>
                  <a:lnTo>
                    <a:pt x="12553" y="72336"/>
                  </a:lnTo>
                  <a:lnTo>
                    <a:pt x="17668" y="49333"/>
                  </a:lnTo>
                  <a:lnTo>
                    <a:pt x="33701" y="19771"/>
                  </a:lnTo>
                  <a:lnTo>
                    <a:pt x="40015" y="11559"/>
                  </a:lnTo>
                  <a:lnTo>
                    <a:pt x="59509" y="2434"/>
                  </a:lnTo>
                  <a:lnTo>
                    <a:pt x="71258" y="0"/>
                  </a:lnTo>
                  <a:lnTo>
                    <a:pt x="81431" y="718"/>
                  </a:lnTo>
                  <a:lnTo>
                    <a:pt x="98972" y="7754"/>
                  </a:lnTo>
                  <a:lnTo>
                    <a:pt x="122002" y="30458"/>
                  </a:lnTo>
                  <a:lnTo>
                    <a:pt x="146365" y="79854"/>
                  </a:lnTo>
                  <a:lnTo>
                    <a:pt x="157928" y="132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8957188" y="3125057"/>
              <a:ext cx="171020" cy="141955"/>
            </a:xfrm>
            <a:custGeom>
              <a:avLst/>
              <a:gdLst/>
              <a:ahLst/>
              <a:cxnLst/>
              <a:rect l="0" t="0" r="0" b="0"/>
              <a:pathLst>
                <a:path w="171020" h="141955">
                  <a:moveTo>
                    <a:pt x="76262" y="75606"/>
                  </a:moveTo>
                  <a:lnTo>
                    <a:pt x="87441" y="64427"/>
                  </a:lnTo>
                  <a:lnTo>
                    <a:pt x="89564" y="57625"/>
                  </a:lnTo>
                  <a:lnTo>
                    <a:pt x="88804" y="40708"/>
                  </a:lnTo>
                  <a:lnTo>
                    <a:pt x="81447" y="24611"/>
                  </a:lnTo>
                  <a:lnTo>
                    <a:pt x="76209" y="17043"/>
                  </a:lnTo>
                  <a:lnTo>
                    <a:pt x="61031" y="5514"/>
                  </a:lnTo>
                  <a:lnTo>
                    <a:pt x="52070" y="802"/>
                  </a:lnTo>
                  <a:lnTo>
                    <a:pt x="42587" y="0"/>
                  </a:lnTo>
                  <a:lnTo>
                    <a:pt x="22691" y="5349"/>
                  </a:lnTo>
                  <a:lnTo>
                    <a:pt x="8389" y="18644"/>
                  </a:lnTo>
                  <a:lnTo>
                    <a:pt x="2937" y="27103"/>
                  </a:lnTo>
                  <a:lnTo>
                    <a:pt x="0" y="48980"/>
                  </a:lnTo>
                  <a:lnTo>
                    <a:pt x="7646" y="101152"/>
                  </a:lnTo>
                  <a:lnTo>
                    <a:pt x="22656" y="131398"/>
                  </a:lnTo>
                  <a:lnTo>
                    <a:pt x="29997" y="136197"/>
                  </a:lnTo>
                  <a:lnTo>
                    <a:pt x="47511" y="138410"/>
                  </a:lnTo>
                  <a:lnTo>
                    <a:pt x="55925" y="135023"/>
                  </a:lnTo>
                  <a:lnTo>
                    <a:pt x="71513" y="121901"/>
                  </a:lnTo>
                  <a:lnTo>
                    <a:pt x="87853" y="94782"/>
                  </a:lnTo>
                  <a:lnTo>
                    <a:pt x="89993" y="74770"/>
                  </a:lnTo>
                  <a:lnTo>
                    <a:pt x="88214" y="62366"/>
                  </a:lnTo>
                  <a:lnTo>
                    <a:pt x="87424" y="72451"/>
                  </a:lnTo>
                  <a:lnTo>
                    <a:pt x="98157" y="98848"/>
                  </a:lnTo>
                  <a:lnTo>
                    <a:pt x="116155" y="123307"/>
                  </a:lnTo>
                  <a:lnTo>
                    <a:pt x="141896" y="139782"/>
                  </a:lnTo>
                  <a:lnTo>
                    <a:pt x="149263" y="141787"/>
                  </a:lnTo>
                  <a:lnTo>
                    <a:pt x="155345" y="141954"/>
                  </a:lnTo>
                  <a:lnTo>
                    <a:pt x="171019" y="138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9143198" y="2937450"/>
              <a:ext cx="37653" cy="315856"/>
            </a:xfrm>
            <a:custGeom>
              <a:avLst/>
              <a:gdLst/>
              <a:ahLst/>
              <a:cxnLst/>
              <a:rect l="0" t="0" r="0" b="0"/>
              <a:pathLst>
                <a:path w="37653" h="315856">
                  <a:moveTo>
                    <a:pt x="6066" y="0"/>
                  </a:moveTo>
                  <a:lnTo>
                    <a:pt x="0" y="33622"/>
                  </a:lnTo>
                  <a:lnTo>
                    <a:pt x="7641" y="85324"/>
                  </a:lnTo>
                  <a:lnTo>
                    <a:pt x="14826" y="146186"/>
                  </a:lnTo>
                  <a:lnTo>
                    <a:pt x="16070" y="197213"/>
                  </a:lnTo>
                  <a:lnTo>
                    <a:pt x="23727" y="258451"/>
                  </a:lnTo>
                  <a:lnTo>
                    <a:pt x="27287" y="296767"/>
                  </a:lnTo>
                  <a:lnTo>
                    <a:pt x="3765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9054507" y="3074321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10528"/>
                  </a:moveTo>
                  <a:lnTo>
                    <a:pt x="121721" y="7409"/>
                  </a:lnTo>
                  <a:lnTo>
                    <a:pt x="72331" y="2195"/>
                  </a:lnTo>
                  <a:lnTo>
                    <a:pt x="30010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9254549" y="3100014"/>
              <a:ext cx="210571" cy="157078"/>
            </a:xfrm>
            <a:custGeom>
              <a:avLst/>
              <a:gdLst/>
              <a:ahLst/>
              <a:cxnLst/>
              <a:rect l="0" t="0" r="0" b="0"/>
              <a:pathLst>
                <a:path w="210571" h="157078">
                  <a:moveTo>
                    <a:pt x="0" y="58535"/>
                  </a:moveTo>
                  <a:lnTo>
                    <a:pt x="61111" y="76493"/>
                  </a:lnTo>
                  <a:lnTo>
                    <a:pt x="94147" y="84393"/>
                  </a:lnTo>
                  <a:lnTo>
                    <a:pt x="115542" y="82506"/>
                  </a:lnTo>
                  <a:lnTo>
                    <a:pt x="123821" y="78025"/>
                  </a:lnTo>
                  <a:lnTo>
                    <a:pt x="136140" y="63687"/>
                  </a:lnTo>
                  <a:lnTo>
                    <a:pt x="138724" y="54951"/>
                  </a:lnTo>
                  <a:lnTo>
                    <a:pt x="138474" y="35885"/>
                  </a:lnTo>
                  <a:lnTo>
                    <a:pt x="131343" y="18833"/>
                  </a:lnTo>
                  <a:lnTo>
                    <a:pt x="126167" y="11010"/>
                  </a:lnTo>
                  <a:lnTo>
                    <a:pt x="118037" y="5794"/>
                  </a:lnTo>
                  <a:lnTo>
                    <a:pt x="96525" y="0"/>
                  </a:lnTo>
                  <a:lnTo>
                    <a:pt x="74485" y="3663"/>
                  </a:lnTo>
                  <a:lnTo>
                    <a:pt x="45467" y="18880"/>
                  </a:lnTo>
                  <a:lnTo>
                    <a:pt x="30736" y="32722"/>
                  </a:lnTo>
                  <a:lnTo>
                    <a:pt x="20290" y="50572"/>
                  </a:lnTo>
                  <a:lnTo>
                    <a:pt x="13420" y="85941"/>
                  </a:lnTo>
                  <a:lnTo>
                    <a:pt x="18054" y="109320"/>
                  </a:lnTo>
                  <a:lnTo>
                    <a:pt x="22564" y="120468"/>
                  </a:lnTo>
                  <a:lnTo>
                    <a:pt x="30250" y="129069"/>
                  </a:lnTo>
                  <a:lnTo>
                    <a:pt x="63425" y="146764"/>
                  </a:lnTo>
                  <a:lnTo>
                    <a:pt x="102890" y="157077"/>
                  </a:lnTo>
                  <a:lnTo>
                    <a:pt x="161268" y="151266"/>
                  </a:lnTo>
                  <a:lnTo>
                    <a:pt x="210570" y="142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0" name="Freeform 159"/>
          <p:cNvSpPr/>
          <p:nvPr/>
        </p:nvSpPr>
        <p:spPr>
          <a:xfrm>
            <a:off x="1589803" y="3537575"/>
            <a:ext cx="2495255" cy="1916187"/>
          </a:xfrm>
          <a:custGeom>
            <a:avLst/>
            <a:gdLst/>
            <a:ahLst/>
            <a:cxnLst/>
            <a:rect l="0" t="0" r="0" b="0"/>
            <a:pathLst>
              <a:path w="2495255" h="1916187">
                <a:moveTo>
                  <a:pt x="1247833" y="0"/>
                </a:moveTo>
                <a:lnTo>
                  <a:pt x="2495254" y="1916186"/>
                </a:lnTo>
                <a:lnTo>
                  <a:pt x="0" y="1916186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4937865" y="4169285"/>
            <a:ext cx="1400291" cy="1200249"/>
          </a:xfrm>
          <a:custGeom>
            <a:avLst/>
            <a:gdLst/>
            <a:ahLst/>
            <a:cxnLst/>
            <a:rect l="0" t="0" r="0" b="0"/>
            <a:pathLst>
              <a:path w="1400291" h="1200249">
                <a:moveTo>
                  <a:pt x="700261" y="0"/>
                </a:moveTo>
                <a:lnTo>
                  <a:pt x="1400290" y="1200248"/>
                </a:lnTo>
                <a:lnTo>
                  <a:pt x="0" y="1200248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1526632" y="3558632"/>
            <a:ext cx="1263420" cy="1968830"/>
          </a:xfrm>
          <a:custGeom>
            <a:avLst/>
            <a:gdLst/>
            <a:ahLst/>
            <a:cxnLst/>
            <a:rect l="0" t="0" r="0" b="0"/>
            <a:pathLst>
              <a:path w="1263420" h="1968830">
                <a:moveTo>
                  <a:pt x="1263419" y="0"/>
                </a:moveTo>
                <a:lnTo>
                  <a:pt x="1243176" y="43962"/>
                </a:lnTo>
                <a:lnTo>
                  <a:pt x="1203817" y="105199"/>
                </a:lnTo>
                <a:lnTo>
                  <a:pt x="1172086" y="158998"/>
                </a:lnTo>
                <a:lnTo>
                  <a:pt x="1141658" y="221192"/>
                </a:lnTo>
                <a:lnTo>
                  <a:pt x="1123641" y="260111"/>
                </a:lnTo>
                <a:lnTo>
                  <a:pt x="1107750" y="286470"/>
                </a:lnTo>
                <a:lnTo>
                  <a:pt x="1092513" y="313387"/>
                </a:lnTo>
                <a:lnTo>
                  <a:pt x="1076300" y="339300"/>
                </a:lnTo>
                <a:lnTo>
                  <a:pt x="1060968" y="366085"/>
                </a:lnTo>
                <a:lnTo>
                  <a:pt x="1044726" y="391959"/>
                </a:lnTo>
                <a:lnTo>
                  <a:pt x="1029386" y="418732"/>
                </a:lnTo>
                <a:lnTo>
                  <a:pt x="989467" y="474495"/>
                </a:lnTo>
                <a:lnTo>
                  <a:pt x="947546" y="537016"/>
                </a:lnTo>
                <a:lnTo>
                  <a:pt x="913782" y="597010"/>
                </a:lnTo>
                <a:lnTo>
                  <a:pt x="876792" y="645085"/>
                </a:lnTo>
                <a:lnTo>
                  <a:pt x="848298" y="694085"/>
                </a:lnTo>
                <a:lnTo>
                  <a:pt x="824144" y="728735"/>
                </a:lnTo>
                <a:lnTo>
                  <a:pt x="808440" y="755605"/>
                </a:lnTo>
                <a:lnTo>
                  <a:pt x="761429" y="812631"/>
                </a:lnTo>
                <a:lnTo>
                  <a:pt x="719435" y="868446"/>
                </a:lnTo>
                <a:lnTo>
                  <a:pt x="686397" y="926956"/>
                </a:lnTo>
                <a:lnTo>
                  <a:pt x="645878" y="989511"/>
                </a:lnTo>
                <a:lnTo>
                  <a:pt x="603046" y="1045225"/>
                </a:lnTo>
                <a:lnTo>
                  <a:pt x="587342" y="1071648"/>
                </a:lnTo>
                <a:lnTo>
                  <a:pt x="550403" y="1118942"/>
                </a:lnTo>
                <a:lnTo>
                  <a:pt x="521913" y="1167878"/>
                </a:lnTo>
                <a:lnTo>
                  <a:pt x="497761" y="1202520"/>
                </a:lnTo>
                <a:lnTo>
                  <a:pt x="470919" y="1260499"/>
                </a:lnTo>
                <a:lnTo>
                  <a:pt x="434536" y="1316730"/>
                </a:lnTo>
                <a:lnTo>
                  <a:pt x="399410" y="1379292"/>
                </a:lnTo>
                <a:lnTo>
                  <a:pt x="366243" y="1439290"/>
                </a:lnTo>
                <a:lnTo>
                  <a:pt x="326185" y="1495697"/>
                </a:lnTo>
                <a:lnTo>
                  <a:pt x="284252" y="1555155"/>
                </a:lnTo>
                <a:lnTo>
                  <a:pt x="266327" y="1581487"/>
                </a:lnTo>
                <a:lnTo>
                  <a:pt x="250487" y="1608396"/>
                </a:lnTo>
                <a:lnTo>
                  <a:pt x="210377" y="1664210"/>
                </a:lnTo>
                <a:lnTo>
                  <a:pt x="168439" y="1726736"/>
                </a:lnTo>
                <a:lnTo>
                  <a:pt x="119322" y="1785722"/>
                </a:lnTo>
                <a:lnTo>
                  <a:pt x="77209" y="1843049"/>
                </a:lnTo>
                <a:lnTo>
                  <a:pt x="44160" y="1900118"/>
                </a:lnTo>
                <a:lnTo>
                  <a:pt x="5531" y="1961860"/>
                </a:lnTo>
                <a:lnTo>
                  <a:pt x="0" y="19688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4927336" y="4190342"/>
            <a:ext cx="694882" cy="1200249"/>
          </a:xfrm>
          <a:custGeom>
            <a:avLst/>
            <a:gdLst/>
            <a:ahLst/>
            <a:cxnLst/>
            <a:rect l="0" t="0" r="0" b="0"/>
            <a:pathLst>
              <a:path w="694882" h="1200249">
                <a:moveTo>
                  <a:pt x="694881" y="0"/>
                </a:moveTo>
                <a:lnTo>
                  <a:pt x="685306" y="24046"/>
                </a:lnTo>
                <a:lnTo>
                  <a:pt x="650217" y="85122"/>
                </a:lnTo>
                <a:lnTo>
                  <a:pt x="610429" y="139144"/>
                </a:lnTo>
                <a:lnTo>
                  <a:pt x="568520" y="197121"/>
                </a:lnTo>
                <a:lnTo>
                  <a:pt x="555663" y="213951"/>
                </a:lnTo>
                <a:lnTo>
                  <a:pt x="518366" y="276134"/>
                </a:lnTo>
                <a:lnTo>
                  <a:pt x="502980" y="302916"/>
                </a:lnTo>
                <a:lnTo>
                  <a:pt x="466165" y="350348"/>
                </a:lnTo>
                <a:lnTo>
                  <a:pt x="434120" y="410867"/>
                </a:lnTo>
                <a:lnTo>
                  <a:pt x="418747" y="439153"/>
                </a:lnTo>
                <a:lnTo>
                  <a:pt x="402494" y="465471"/>
                </a:lnTo>
                <a:lnTo>
                  <a:pt x="379238" y="526619"/>
                </a:lnTo>
                <a:lnTo>
                  <a:pt x="360337" y="577923"/>
                </a:lnTo>
                <a:lnTo>
                  <a:pt x="330872" y="632687"/>
                </a:lnTo>
                <a:lnTo>
                  <a:pt x="312929" y="670897"/>
                </a:lnTo>
                <a:lnTo>
                  <a:pt x="297051" y="697133"/>
                </a:lnTo>
                <a:lnTo>
                  <a:pt x="281818" y="724014"/>
                </a:lnTo>
                <a:lnTo>
                  <a:pt x="265606" y="749916"/>
                </a:lnTo>
                <a:lnTo>
                  <a:pt x="250274" y="776698"/>
                </a:lnTo>
                <a:lnTo>
                  <a:pt x="234033" y="802571"/>
                </a:lnTo>
                <a:lnTo>
                  <a:pt x="205991" y="851955"/>
                </a:lnTo>
                <a:lnTo>
                  <a:pt x="157865" y="913528"/>
                </a:lnTo>
                <a:lnTo>
                  <a:pt x="145032" y="930098"/>
                </a:lnTo>
                <a:lnTo>
                  <a:pt x="107753" y="992084"/>
                </a:lnTo>
                <a:lnTo>
                  <a:pt x="76112" y="1053061"/>
                </a:lnTo>
                <a:lnTo>
                  <a:pt x="52854" y="1116039"/>
                </a:lnTo>
                <a:lnTo>
                  <a:pt x="44548" y="1135916"/>
                </a:lnTo>
                <a:lnTo>
                  <a:pt x="11185" y="1191541"/>
                </a:lnTo>
                <a:lnTo>
                  <a:pt x="0" y="120024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5980186" y="5095792"/>
            <a:ext cx="147400" cy="221100"/>
          </a:xfrm>
          <a:custGeom>
            <a:avLst/>
            <a:gdLst/>
            <a:ahLst/>
            <a:cxnLst/>
            <a:rect l="0" t="0" r="0" b="0"/>
            <a:pathLst>
              <a:path w="147400" h="221100">
                <a:moveTo>
                  <a:pt x="147399" y="0"/>
                </a:moveTo>
                <a:lnTo>
                  <a:pt x="87806" y="49498"/>
                </a:lnTo>
                <a:lnTo>
                  <a:pt x="39779" y="99457"/>
                </a:lnTo>
                <a:lnTo>
                  <a:pt x="18165" y="148018"/>
                </a:lnTo>
                <a:lnTo>
                  <a:pt x="8415" y="202217"/>
                </a:lnTo>
                <a:lnTo>
                  <a:pt x="0" y="2210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3663917" y="5190549"/>
            <a:ext cx="200042" cy="221099"/>
          </a:xfrm>
          <a:custGeom>
            <a:avLst/>
            <a:gdLst/>
            <a:ahLst/>
            <a:cxnLst/>
            <a:rect l="0" t="0" r="0" b="0"/>
            <a:pathLst>
              <a:path w="200042" h="221099">
                <a:moveTo>
                  <a:pt x="200041" y="0"/>
                </a:moveTo>
                <a:lnTo>
                  <a:pt x="175995" y="9575"/>
                </a:lnTo>
                <a:lnTo>
                  <a:pt x="118039" y="52997"/>
                </a:lnTo>
                <a:lnTo>
                  <a:pt x="57745" y="101796"/>
                </a:lnTo>
                <a:lnTo>
                  <a:pt x="41156" y="128428"/>
                </a:lnTo>
                <a:lnTo>
                  <a:pt x="18273" y="176139"/>
                </a:lnTo>
                <a:lnTo>
                  <a:pt x="8121" y="191758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509490" y="232777"/>
            <a:ext cx="3038614" cy="612571"/>
            <a:chOff x="509490" y="232777"/>
            <a:chExt cx="3038614" cy="612571"/>
          </a:xfrm>
        </p:grpSpPr>
        <p:sp>
          <p:nvSpPr>
            <p:cNvPr id="2" name="Freeform 1"/>
            <p:cNvSpPr/>
            <p:nvPr/>
          </p:nvSpPr>
          <p:spPr>
            <a:xfrm>
              <a:off x="509490" y="232777"/>
              <a:ext cx="330013" cy="469207"/>
            </a:xfrm>
            <a:custGeom>
              <a:avLst/>
              <a:gdLst/>
              <a:ahLst/>
              <a:cxnLst/>
              <a:rect l="0" t="0" r="0" b="0"/>
              <a:pathLst>
                <a:path w="330013" h="469207">
                  <a:moveTo>
                    <a:pt x="259090" y="51492"/>
                  </a:moveTo>
                  <a:lnTo>
                    <a:pt x="205215" y="16745"/>
                  </a:lnTo>
                  <a:lnTo>
                    <a:pt x="173327" y="4672"/>
                  </a:lnTo>
                  <a:lnTo>
                    <a:pt x="118103" y="0"/>
                  </a:lnTo>
                  <a:lnTo>
                    <a:pt x="62395" y="4666"/>
                  </a:lnTo>
                  <a:lnTo>
                    <a:pt x="42598" y="16642"/>
                  </a:lnTo>
                  <a:lnTo>
                    <a:pt x="10825" y="52927"/>
                  </a:lnTo>
                  <a:lnTo>
                    <a:pt x="2521" y="76306"/>
                  </a:lnTo>
                  <a:lnTo>
                    <a:pt x="0" y="101125"/>
                  </a:lnTo>
                  <a:lnTo>
                    <a:pt x="2779" y="123854"/>
                  </a:lnTo>
                  <a:lnTo>
                    <a:pt x="11033" y="142534"/>
                  </a:lnTo>
                  <a:lnTo>
                    <a:pt x="16510" y="150791"/>
                  </a:lnTo>
                  <a:lnTo>
                    <a:pt x="31953" y="163085"/>
                  </a:lnTo>
                  <a:lnTo>
                    <a:pt x="40985" y="168002"/>
                  </a:lnTo>
                  <a:lnTo>
                    <a:pt x="66618" y="170344"/>
                  </a:lnTo>
                  <a:lnTo>
                    <a:pt x="125144" y="167906"/>
                  </a:lnTo>
                  <a:lnTo>
                    <a:pt x="182935" y="168594"/>
                  </a:lnTo>
                  <a:lnTo>
                    <a:pt x="230026" y="176916"/>
                  </a:lnTo>
                  <a:lnTo>
                    <a:pt x="266076" y="193680"/>
                  </a:lnTo>
                  <a:lnTo>
                    <a:pt x="292095" y="214634"/>
                  </a:lnTo>
                  <a:lnTo>
                    <a:pt x="313453" y="242550"/>
                  </a:lnTo>
                  <a:lnTo>
                    <a:pt x="323415" y="262749"/>
                  </a:lnTo>
                  <a:lnTo>
                    <a:pt x="330012" y="305029"/>
                  </a:lnTo>
                  <a:lnTo>
                    <a:pt x="323835" y="362143"/>
                  </a:lnTo>
                  <a:lnTo>
                    <a:pt x="313499" y="396221"/>
                  </a:lnTo>
                  <a:lnTo>
                    <a:pt x="302379" y="413715"/>
                  </a:lnTo>
                  <a:lnTo>
                    <a:pt x="277375" y="436718"/>
                  </a:lnTo>
                  <a:lnTo>
                    <a:pt x="236316" y="457046"/>
                  </a:lnTo>
                  <a:lnTo>
                    <a:pt x="184358" y="469206"/>
                  </a:lnTo>
                  <a:lnTo>
                    <a:pt x="156855" y="468770"/>
                  </a:lnTo>
                  <a:lnTo>
                    <a:pt x="101072" y="452545"/>
                  </a:lnTo>
                  <a:lnTo>
                    <a:pt x="50582" y="432139"/>
                  </a:lnTo>
                  <a:lnTo>
                    <a:pt x="34618" y="416031"/>
                  </a:lnTo>
                  <a:lnTo>
                    <a:pt x="6406" y="37787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87756" y="470447"/>
              <a:ext cx="133509" cy="184693"/>
            </a:xfrm>
            <a:custGeom>
              <a:avLst/>
              <a:gdLst/>
              <a:ahLst/>
              <a:cxnLst/>
              <a:rect l="0" t="0" r="0" b="0"/>
              <a:pathLst>
                <a:path w="133509" h="184693">
                  <a:moveTo>
                    <a:pt x="133508" y="55977"/>
                  </a:moveTo>
                  <a:lnTo>
                    <a:pt x="123933" y="31931"/>
                  </a:lnTo>
                  <a:lnTo>
                    <a:pt x="113264" y="17604"/>
                  </a:lnTo>
                  <a:lnTo>
                    <a:pt x="88515" y="1974"/>
                  </a:lnTo>
                  <a:lnTo>
                    <a:pt x="69057" y="0"/>
                  </a:lnTo>
                  <a:lnTo>
                    <a:pt x="58955" y="1112"/>
                  </a:lnTo>
                  <a:lnTo>
                    <a:pt x="38372" y="11706"/>
                  </a:lnTo>
                  <a:lnTo>
                    <a:pt x="27970" y="19444"/>
                  </a:lnTo>
                  <a:lnTo>
                    <a:pt x="13293" y="40520"/>
                  </a:lnTo>
                  <a:lnTo>
                    <a:pt x="4040" y="65485"/>
                  </a:lnTo>
                  <a:lnTo>
                    <a:pt x="0" y="104678"/>
                  </a:lnTo>
                  <a:lnTo>
                    <a:pt x="6862" y="139037"/>
                  </a:lnTo>
                  <a:lnTo>
                    <a:pt x="17169" y="160743"/>
                  </a:lnTo>
                  <a:lnTo>
                    <a:pt x="35788" y="175850"/>
                  </a:lnTo>
                  <a:lnTo>
                    <a:pt x="47305" y="181516"/>
                  </a:lnTo>
                  <a:lnTo>
                    <a:pt x="69459" y="184692"/>
                  </a:lnTo>
                  <a:lnTo>
                    <a:pt x="124072" y="174194"/>
                  </a:lnTo>
                  <a:lnTo>
                    <a:pt x="133508" y="1717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97740" y="530652"/>
              <a:ext cx="176209" cy="147057"/>
            </a:xfrm>
            <a:custGeom>
              <a:avLst/>
              <a:gdLst/>
              <a:ahLst/>
              <a:cxnLst/>
              <a:rect l="0" t="0" r="0" b="0"/>
              <a:pathLst>
                <a:path w="176209" h="147057">
                  <a:moveTo>
                    <a:pt x="134094" y="48415"/>
                  </a:moveTo>
                  <a:lnTo>
                    <a:pt x="128505" y="31647"/>
                  </a:lnTo>
                  <a:lnTo>
                    <a:pt x="116402" y="17176"/>
                  </a:lnTo>
                  <a:lnTo>
                    <a:pt x="108261" y="10041"/>
                  </a:lnTo>
                  <a:lnTo>
                    <a:pt x="86738" y="2114"/>
                  </a:lnTo>
                  <a:lnTo>
                    <a:pt x="74447" y="0"/>
                  </a:lnTo>
                  <a:lnTo>
                    <a:pt x="54552" y="3891"/>
                  </a:lnTo>
                  <a:lnTo>
                    <a:pt x="37910" y="14588"/>
                  </a:lnTo>
                  <a:lnTo>
                    <a:pt x="16558" y="40342"/>
                  </a:lnTo>
                  <a:lnTo>
                    <a:pt x="6596" y="60035"/>
                  </a:lnTo>
                  <a:lnTo>
                    <a:pt x="0" y="96441"/>
                  </a:lnTo>
                  <a:lnTo>
                    <a:pt x="3635" y="131275"/>
                  </a:lnTo>
                  <a:lnTo>
                    <a:pt x="9687" y="138750"/>
                  </a:lnTo>
                  <a:lnTo>
                    <a:pt x="28889" y="147056"/>
                  </a:lnTo>
                  <a:lnTo>
                    <a:pt x="38221" y="146931"/>
                  </a:lnTo>
                  <a:lnTo>
                    <a:pt x="54829" y="140553"/>
                  </a:lnTo>
                  <a:lnTo>
                    <a:pt x="77333" y="118219"/>
                  </a:lnTo>
                  <a:lnTo>
                    <a:pt x="93229" y="89375"/>
                  </a:lnTo>
                  <a:lnTo>
                    <a:pt x="95265" y="68959"/>
                  </a:lnTo>
                  <a:lnTo>
                    <a:pt x="94170" y="58601"/>
                  </a:lnTo>
                  <a:lnTo>
                    <a:pt x="94609" y="55206"/>
                  </a:lnTo>
                  <a:lnTo>
                    <a:pt x="96073" y="56452"/>
                  </a:lnTo>
                  <a:lnTo>
                    <a:pt x="118472" y="91804"/>
                  </a:lnTo>
                  <a:lnTo>
                    <a:pt x="131440" y="107083"/>
                  </a:lnTo>
                  <a:lnTo>
                    <a:pt x="139344" y="110924"/>
                  </a:lnTo>
                  <a:lnTo>
                    <a:pt x="176208" y="1115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336911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56281"/>
                  </a:lnTo>
                  <a:lnTo>
                    <a:pt x="7236" y="216571"/>
                  </a:lnTo>
                  <a:lnTo>
                    <a:pt x="12998" y="270421"/>
                  </a:lnTo>
                  <a:lnTo>
                    <a:pt x="19996" y="329673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1101" y="503011"/>
              <a:ext cx="144158" cy="172447"/>
            </a:xfrm>
            <a:custGeom>
              <a:avLst/>
              <a:gdLst/>
              <a:ahLst/>
              <a:cxnLst/>
              <a:rect l="0" t="0" r="0" b="0"/>
              <a:pathLst>
                <a:path w="144158" h="172447">
                  <a:moveTo>
                    <a:pt x="38660" y="97113"/>
                  </a:moveTo>
                  <a:lnTo>
                    <a:pt x="92535" y="77985"/>
                  </a:lnTo>
                  <a:lnTo>
                    <a:pt x="138518" y="47310"/>
                  </a:lnTo>
                  <a:lnTo>
                    <a:pt x="142667" y="39344"/>
                  </a:lnTo>
                  <a:lnTo>
                    <a:pt x="144157" y="21135"/>
                  </a:lnTo>
                  <a:lnTo>
                    <a:pt x="140577" y="13706"/>
                  </a:lnTo>
                  <a:lnTo>
                    <a:pt x="127240" y="2331"/>
                  </a:lnTo>
                  <a:lnTo>
                    <a:pt x="118771" y="0"/>
                  </a:lnTo>
                  <a:lnTo>
                    <a:pt x="88913" y="2308"/>
                  </a:lnTo>
                  <a:lnTo>
                    <a:pt x="64114" y="7404"/>
                  </a:lnTo>
                  <a:lnTo>
                    <a:pt x="29434" y="28029"/>
                  </a:lnTo>
                  <a:lnTo>
                    <a:pt x="13893" y="46522"/>
                  </a:lnTo>
                  <a:lnTo>
                    <a:pt x="4256" y="67609"/>
                  </a:lnTo>
                  <a:lnTo>
                    <a:pt x="0" y="104619"/>
                  </a:lnTo>
                  <a:lnTo>
                    <a:pt x="3151" y="127355"/>
                  </a:lnTo>
                  <a:lnTo>
                    <a:pt x="11570" y="146039"/>
                  </a:lnTo>
                  <a:lnTo>
                    <a:pt x="17090" y="154297"/>
                  </a:lnTo>
                  <a:lnTo>
                    <a:pt x="35703" y="166592"/>
                  </a:lnTo>
                  <a:lnTo>
                    <a:pt x="47217" y="171508"/>
                  </a:lnTo>
                  <a:lnTo>
                    <a:pt x="58403" y="172446"/>
                  </a:lnTo>
                  <a:lnTo>
                    <a:pt x="101831" y="1602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07813" y="333387"/>
              <a:ext cx="306385" cy="329909"/>
            </a:xfrm>
            <a:custGeom>
              <a:avLst/>
              <a:gdLst/>
              <a:ahLst/>
              <a:cxnLst/>
              <a:rect l="0" t="0" r="0" b="0"/>
              <a:pathLst>
                <a:path w="306385" h="329909">
                  <a:moveTo>
                    <a:pt x="71503" y="329908"/>
                  </a:moveTo>
                  <a:lnTo>
                    <a:pt x="54714" y="273693"/>
                  </a:lnTo>
                  <a:lnTo>
                    <a:pt x="48169" y="215122"/>
                  </a:lnTo>
                  <a:lnTo>
                    <a:pt x="30369" y="158145"/>
                  </a:lnTo>
                  <a:lnTo>
                    <a:pt x="12728" y="103000"/>
                  </a:lnTo>
                  <a:lnTo>
                    <a:pt x="0" y="40671"/>
                  </a:lnTo>
                  <a:lnTo>
                    <a:pt x="2777" y="30628"/>
                  </a:lnTo>
                  <a:lnTo>
                    <a:pt x="8138" y="22764"/>
                  </a:lnTo>
                  <a:lnTo>
                    <a:pt x="23453" y="10905"/>
                  </a:lnTo>
                  <a:lnTo>
                    <a:pt x="41959" y="1736"/>
                  </a:lnTo>
                  <a:lnTo>
                    <a:pt x="65001" y="0"/>
                  </a:lnTo>
                  <a:lnTo>
                    <a:pt x="124459" y="11466"/>
                  </a:lnTo>
                  <a:lnTo>
                    <a:pt x="174423" y="27883"/>
                  </a:lnTo>
                  <a:lnTo>
                    <a:pt x="236631" y="66985"/>
                  </a:lnTo>
                  <a:lnTo>
                    <a:pt x="267377" y="100418"/>
                  </a:lnTo>
                  <a:lnTo>
                    <a:pt x="294811" y="143157"/>
                  </a:lnTo>
                  <a:lnTo>
                    <a:pt x="306384" y="186577"/>
                  </a:lnTo>
                  <a:lnTo>
                    <a:pt x="305356" y="211223"/>
                  </a:lnTo>
                  <a:lnTo>
                    <a:pt x="292611" y="244829"/>
                  </a:lnTo>
                  <a:lnTo>
                    <a:pt x="266173" y="286456"/>
                  </a:lnTo>
                  <a:lnTo>
                    <a:pt x="238367" y="309754"/>
                  </a:lnTo>
                  <a:lnTo>
                    <a:pt x="218194" y="320171"/>
                  </a:lnTo>
                  <a:lnTo>
                    <a:pt x="181517" y="327023"/>
                  </a:lnTo>
                  <a:lnTo>
                    <a:pt x="127202" y="322102"/>
                  </a:lnTo>
                  <a:lnTo>
                    <a:pt x="71503" y="31937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21471" y="494839"/>
              <a:ext cx="94757" cy="140746"/>
            </a:xfrm>
            <a:custGeom>
              <a:avLst/>
              <a:gdLst/>
              <a:ahLst/>
              <a:cxnLst/>
              <a:rect l="0" t="0" r="0" b="0"/>
              <a:pathLst>
                <a:path w="94757" h="140746">
                  <a:moveTo>
                    <a:pt x="0" y="63171"/>
                  </a:moveTo>
                  <a:lnTo>
                    <a:pt x="19128" y="117046"/>
                  </a:lnTo>
                  <a:lnTo>
                    <a:pt x="33094" y="140745"/>
                  </a:lnTo>
                  <a:lnTo>
                    <a:pt x="33761" y="139453"/>
                  </a:lnTo>
                  <a:lnTo>
                    <a:pt x="20324" y="81682"/>
                  </a:lnTo>
                  <a:lnTo>
                    <a:pt x="16052" y="56190"/>
                  </a:lnTo>
                  <a:lnTo>
                    <a:pt x="18053" y="33162"/>
                  </a:lnTo>
                  <a:lnTo>
                    <a:pt x="22564" y="24448"/>
                  </a:lnTo>
                  <a:lnTo>
                    <a:pt x="36934" y="11646"/>
                  </a:lnTo>
                  <a:lnTo>
                    <a:pt x="58139" y="517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85784" y="523162"/>
              <a:ext cx="141015" cy="140134"/>
            </a:xfrm>
            <a:custGeom>
              <a:avLst/>
              <a:gdLst/>
              <a:ahLst/>
              <a:cxnLst/>
              <a:rect l="0" t="0" r="0" b="0"/>
              <a:pathLst>
                <a:path w="141015" h="140134">
                  <a:moveTo>
                    <a:pt x="98900" y="34848"/>
                  </a:moveTo>
                  <a:lnTo>
                    <a:pt x="93310" y="18080"/>
                  </a:lnTo>
                  <a:lnTo>
                    <a:pt x="81208" y="6729"/>
                  </a:lnTo>
                  <a:lnTo>
                    <a:pt x="73067" y="2064"/>
                  </a:lnTo>
                  <a:lnTo>
                    <a:pt x="54663" y="0"/>
                  </a:lnTo>
                  <a:lnTo>
                    <a:pt x="44842" y="1087"/>
                  </a:lnTo>
                  <a:lnTo>
                    <a:pt x="37125" y="5322"/>
                  </a:lnTo>
                  <a:lnTo>
                    <a:pt x="25431" y="19386"/>
                  </a:lnTo>
                  <a:lnTo>
                    <a:pt x="962" y="77453"/>
                  </a:lnTo>
                  <a:lnTo>
                    <a:pt x="0" y="98237"/>
                  </a:lnTo>
                  <a:lnTo>
                    <a:pt x="1381" y="108693"/>
                  </a:lnTo>
                  <a:lnTo>
                    <a:pt x="5811" y="114494"/>
                  </a:lnTo>
                  <a:lnTo>
                    <a:pt x="12274" y="117191"/>
                  </a:lnTo>
                  <a:lnTo>
                    <a:pt x="20092" y="117819"/>
                  </a:lnTo>
                  <a:lnTo>
                    <a:pt x="27644" y="114729"/>
                  </a:lnTo>
                  <a:lnTo>
                    <a:pt x="42274" y="101936"/>
                  </a:lnTo>
                  <a:lnTo>
                    <a:pt x="58075" y="75003"/>
                  </a:lnTo>
                  <a:lnTo>
                    <a:pt x="65489" y="35414"/>
                  </a:lnTo>
                  <a:lnTo>
                    <a:pt x="81780" y="88653"/>
                  </a:lnTo>
                  <a:lnTo>
                    <a:pt x="94800" y="107894"/>
                  </a:lnTo>
                  <a:lnTo>
                    <a:pt x="119522" y="129541"/>
                  </a:lnTo>
                  <a:lnTo>
                    <a:pt x="141014" y="14013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26798" y="526424"/>
              <a:ext cx="217964" cy="153642"/>
            </a:xfrm>
            <a:custGeom>
              <a:avLst/>
              <a:gdLst/>
              <a:ahLst/>
              <a:cxnLst/>
              <a:rect l="0" t="0" r="0" b="0"/>
              <a:pathLst>
                <a:path w="217964" h="153642">
                  <a:moveTo>
                    <a:pt x="0" y="0"/>
                  </a:moveTo>
                  <a:lnTo>
                    <a:pt x="3119" y="42692"/>
                  </a:lnTo>
                  <a:lnTo>
                    <a:pt x="19128" y="93663"/>
                  </a:lnTo>
                  <a:lnTo>
                    <a:pt x="30338" y="110258"/>
                  </a:lnTo>
                  <a:lnTo>
                    <a:pt x="36603" y="113280"/>
                  </a:lnTo>
                  <a:lnTo>
                    <a:pt x="43119" y="112955"/>
                  </a:lnTo>
                  <a:lnTo>
                    <a:pt x="49803" y="110398"/>
                  </a:lnTo>
                  <a:lnTo>
                    <a:pt x="60349" y="98199"/>
                  </a:lnTo>
                  <a:lnTo>
                    <a:pt x="76651" y="61772"/>
                  </a:lnTo>
                  <a:lnTo>
                    <a:pt x="80347" y="59899"/>
                  </a:lnTo>
                  <a:lnTo>
                    <a:pt x="83980" y="63329"/>
                  </a:lnTo>
                  <a:lnTo>
                    <a:pt x="114369" y="121379"/>
                  </a:lnTo>
                  <a:lnTo>
                    <a:pt x="133973" y="143459"/>
                  </a:lnTo>
                  <a:lnTo>
                    <a:pt x="153910" y="151497"/>
                  </a:lnTo>
                  <a:lnTo>
                    <a:pt x="165777" y="153641"/>
                  </a:lnTo>
                  <a:lnTo>
                    <a:pt x="185203" y="149783"/>
                  </a:lnTo>
                  <a:lnTo>
                    <a:pt x="193658" y="145479"/>
                  </a:lnTo>
                  <a:lnTo>
                    <a:pt x="206173" y="128219"/>
                  </a:lnTo>
                  <a:lnTo>
                    <a:pt x="214465" y="103780"/>
                  </a:lnTo>
                  <a:lnTo>
                    <a:pt x="217963" y="59476"/>
                  </a:lnTo>
                  <a:lnTo>
                    <a:pt x="212110" y="25422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37063" y="579067"/>
              <a:ext cx="16119" cy="115814"/>
            </a:xfrm>
            <a:custGeom>
              <a:avLst/>
              <a:gdLst/>
              <a:ahLst/>
              <a:cxnLst/>
              <a:rect l="0" t="0" r="0" b="0"/>
              <a:pathLst>
                <a:path w="16119" h="115814">
                  <a:moveTo>
                    <a:pt x="5590" y="0"/>
                  </a:moveTo>
                  <a:lnTo>
                    <a:pt x="0" y="16767"/>
                  </a:lnTo>
                  <a:lnTo>
                    <a:pt x="2114" y="49552"/>
                  </a:lnTo>
                  <a:lnTo>
                    <a:pt x="13465" y="98639"/>
                  </a:lnTo>
                  <a:lnTo>
                    <a:pt x="16118" y="1158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1067" y="44219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05823" y="535929"/>
              <a:ext cx="150748" cy="158952"/>
            </a:xfrm>
            <a:custGeom>
              <a:avLst/>
              <a:gdLst/>
              <a:ahLst/>
              <a:cxnLst/>
              <a:rect l="0" t="0" r="0" b="0"/>
              <a:pathLst>
                <a:path w="150748" h="158952">
                  <a:moveTo>
                    <a:pt x="0" y="32609"/>
                  </a:moveTo>
                  <a:lnTo>
                    <a:pt x="8334" y="70087"/>
                  </a:lnTo>
                  <a:lnTo>
                    <a:pt x="11893" y="92550"/>
                  </a:lnTo>
                  <a:lnTo>
                    <a:pt x="21274" y="110332"/>
                  </a:lnTo>
                  <a:lnTo>
                    <a:pt x="23541" y="112501"/>
                  </a:lnTo>
                  <a:lnTo>
                    <a:pt x="23883" y="110437"/>
                  </a:lnTo>
                  <a:lnTo>
                    <a:pt x="21429" y="56853"/>
                  </a:lnTo>
                  <a:lnTo>
                    <a:pt x="21223" y="28956"/>
                  </a:lnTo>
                  <a:lnTo>
                    <a:pt x="24677" y="18476"/>
                  </a:lnTo>
                  <a:lnTo>
                    <a:pt x="37874" y="3711"/>
                  </a:lnTo>
                  <a:lnTo>
                    <a:pt x="46307" y="476"/>
                  </a:lnTo>
                  <a:lnTo>
                    <a:pt x="65035" y="0"/>
                  </a:lnTo>
                  <a:lnTo>
                    <a:pt x="81937" y="6808"/>
                  </a:lnTo>
                  <a:lnTo>
                    <a:pt x="97248" y="18802"/>
                  </a:lnTo>
                  <a:lnTo>
                    <a:pt x="133227" y="65150"/>
                  </a:lnTo>
                  <a:lnTo>
                    <a:pt x="148789" y="101652"/>
                  </a:lnTo>
                  <a:lnTo>
                    <a:pt x="150747" y="125296"/>
                  </a:lnTo>
                  <a:lnTo>
                    <a:pt x="147399" y="1589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32165" y="510109"/>
              <a:ext cx="246834" cy="335239"/>
            </a:xfrm>
            <a:custGeom>
              <a:avLst/>
              <a:gdLst/>
              <a:ahLst/>
              <a:cxnLst/>
              <a:rect l="0" t="0" r="0" b="0"/>
              <a:pathLst>
                <a:path w="246834" h="335239">
                  <a:moveTo>
                    <a:pt x="210570" y="90015"/>
                  </a:moveTo>
                  <a:lnTo>
                    <a:pt x="207451" y="47323"/>
                  </a:lnTo>
                  <a:lnTo>
                    <a:pt x="204981" y="36987"/>
                  </a:lnTo>
                  <a:lnTo>
                    <a:pt x="192879" y="19264"/>
                  </a:lnTo>
                  <a:lnTo>
                    <a:pt x="184738" y="11262"/>
                  </a:lnTo>
                  <a:lnTo>
                    <a:pt x="163214" y="2371"/>
                  </a:lnTo>
                  <a:lnTo>
                    <a:pt x="150924" y="0"/>
                  </a:lnTo>
                  <a:lnTo>
                    <a:pt x="127909" y="3605"/>
                  </a:lnTo>
                  <a:lnTo>
                    <a:pt x="98341" y="18788"/>
                  </a:lnTo>
                  <a:lnTo>
                    <a:pt x="83481" y="32622"/>
                  </a:lnTo>
                  <a:lnTo>
                    <a:pt x="72978" y="50469"/>
                  </a:lnTo>
                  <a:lnTo>
                    <a:pt x="70649" y="73219"/>
                  </a:lnTo>
                  <a:lnTo>
                    <a:pt x="78686" y="120362"/>
                  </a:lnTo>
                  <a:lnTo>
                    <a:pt x="84043" y="128964"/>
                  </a:lnTo>
                  <a:lnTo>
                    <a:pt x="99354" y="141641"/>
                  </a:lnTo>
                  <a:lnTo>
                    <a:pt x="108350" y="144319"/>
                  </a:lnTo>
                  <a:lnTo>
                    <a:pt x="127704" y="144176"/>
                  </a:lnTo>
                  <a:lnTo>
                    <a:pt x="158331" y="137518"/>
                  </a:lnTo>
                  <a:lnTo>
                    <a:pt x="166386" y="132212"/>
                  </a:lnTo>
                  <a:lnTo>
                    <a:pt x="178455" y="116958"/>
                  </a:lnTo>
                  <a:lnTo>
                    <a:pt x="191826" y="88639"/>
                  </a:lnTo>
                  <a:lnTo>
                    <a:pt x="195734" y="87928"/>
                  </a:lnTo>
                  <a:lnTo>
                    <a:pt x="199510" y="93303"/>
                  </a:lnTo>
                  <a:lnTo>
                    <a:pt x="217519" y="151496"/>
                  </a:lnTo>
                  <a:lnTo>
                    <a:pt x="231614" y="206188"/>
                  </a:lnTo>
                  <a:lnTo>
                    <a:pt x="246833" y="267660"/>
                  </a:lnTo>
                  <a:lnTo>
                    <a:pt x="245015" y="289461"/>
                  </a:lnTo>
                  <a:lnTo>
                    <a:pt x="237187" y="307729"/>
                  </a:lnTo>
                  <a:lnTo>
                    <a:pt x="231825" y="315876"/>
                  </a:lnTo>
                  <a:lnTo>
                    <a:pt x="216507" y="328048"/>
                  </a:lnTo>
                  <a:lnTo>
                    <a:pt x="207509" y="332932"/>
                  </a:lnTo>
                  <a:lnTo>
                    <a:pt x="185033" y="335238"/>
                  </a:lnTo>
                  <a:lnTo>
                    <a:pt x="126887" y="332776"/>
                  </a:lnTo>
                  <a:lnTo>
                    <a:pt x="67482" y="325054"/>
                  </a:lnTo>
                  <a:lnTo>
                    <a:pt x="20046" y="322316"/>
                  </a:lnTo>
                  <a:lnTo>
                    <a:pt x="0" y="3216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6953" y="738453"/>
              <a:ext cx="2453141" cy="51185"/>
            </a:xfrm>
            <a:custGeom>
              <a:avLst/>
              <a:gdLst/>
              <a:ahLst/>
              <a:cxnLst/>
              <a:rect l="0" t="0" r="0" b="0"/>
              <a:pathLst>
                <a:path w="2453141" h="51185">
                  <a:moveTo>
                    <a:pt x="2453140" y="51184"/>
                  </a:moveTo>
                  <a:lnTo>
                    <a:pt x="2415662" y="42851"/>
                  </a:lnTo>
                  <a:lnTo>
                    <a:pt x="2364238" y="41089"/>
                  </a:lnTo>
                  <a:lnTo>
                    <a:pt x="2317354" y="35195"/>
                  </a:lnTo>
                  <a:lnTo>
                    <a:pt x="2266418" y="31628"/>
                  </a:lnTo>
                  <a:lnTo>
                    <a:pt x="2214281" y="30572"/>
                  </a:lnTo>
                  <a:lnTo>
                    <a:pt x="2156199" y="24669"/>
                  </a:lnTo>
                  <a:lnTo>
                    <a:pt x="2105714" y="21101"/>
                  </a:lnTo>
                  <a:lnTo>
                    <a:pt x="2049942" y="20044"/>
                  </a:lnTo>
                  <a:lnTo>
                    <a:pt x="2000141" y="19730"/>
                  </a:lnTo>
                  <a:lnTo>
                    <a:pt x="1944571" y="14048"/>
                  </a:lnTo>
                  <a:lnTo>
                    <a:pt x="1901116" y="11282"/>
                  </a:lnTo>
                  <a:lnTo>
                    <a:pt x="1854506" y="10053"/>
                  </a:lnTo>
                  <a:lnTo>
                    <a:pt x="1806495" y="9507"/>
                  </a:lnTo>
                  <a:lnTo>
                    <a:pt x="1757860" y="9264"/>
                  </a:lnTo>
                  <a:lnTo>
                    <a:pt x="1712458" y="9156"/>
                  </a:lnTo>
                  <a:lnTo>
                    <a:pt x="1660590" y="9095"/>
                  </a:lnTo>
                  <a:lnTo>
                    <a:pt x="1601143" y="9075"/>
                  </a:lnTo>
                  <a:lnTo>
                    <a:pt x="1544340" y="9071"/>
                  </a:lnTo>
                  <a:lnTo>
                    <a:pt x="1485346" y="9070"/>
                  </a:lnTo>
                  <a:lnTo>
                    <a:pt x="1432771" y="9070"/>
                  </a:lnTo>
                  <a:lnTo>
                    <a:pt x="1373084" y="9070"/>
                  </a:lnTo>
                  <a:lnTo>
                    <a:pt x="1316234" y="5950"/>
                  </a:lnTo>
                  <a:lnTo>
                    <a:pt x="1254355" y="5"/>
                  </a:lnTo>
                  <a:lnTo>
                    <a:pt x="1194212" y="0"/>
                  </a:lnTo>
                  <a:lnTo>
                    <a:pt x="1137272" y="6932"/>
                  </a:lnTo>
                  <a:lnTo>
                    <a:pt x="1085663" y="8436"/>
                  </a:lnTo>
                  <a:lnTo>
                    <a:pt x="1027867" y="8882"/>
                  </a:lnTo>
                  <a:lnTo>
                    <a:pt x="966416" y="9033"/>
                  </a:lnTo>
                  <a:lnTo>
                    <a:pt x="909218" y="9063"/>
                  </a:lnTo>
                  <a:lnTo>
                    <a:pt x="852859" y="9068"/>
                  </a:lnTo>
                  <a:lnTo>
                    <a:pt x="791077" y="9070"/>
                  </a:lnTo>
                  <a:lnTo>
                    <a:pt x="745480" y="9070"/>
                  </a:lnTo>
                  <a:lnTo>
                    <a:pt x="685567" y="9070"/>
                  </a:lnTo>
                  <a:lnTo>
                    <a:pt x="632719" y="14659"/>
                  </a:lnTo>
                  <a:lnTo>
                    <a:pt x="572941" y="18623"/>
                  </a:lnTo>
                  <a:lnTo>
                    <a:pt x="516073" y="22525"/>
                  </a:lnTo>
                  <a:lnTo>
                    <a:pt x="459779" y="28625"/>
                  </a:lnTo>
                  <a:lnTo>
                    <a:pt x="403599" y="31000"/>
                  </a:lnTo>
                  <a:lnTo>
                    <a:pt x="347442" y="38402"/>
                  </a:lnTo>
                  <a:lnTo>
                    <a:pt x="291289" y="40210"/>
                  </a:lnTo>
                  <a:lnTo>
                    <a:pt x="233967" y="40567"/>
                  </a:lnTo>
                  <a:lnTo>
                    <a:pt x="182277" y="41799"/>
                  </a:lnTo>
                  <a:lnTo>
                    <a:pt x="119649" y="47883"/>
                  </a:lnTo>
                  <a:lnTo>
                    <a:pt x="68727" y="50206"/>
                  </a:lnTo>
                  <a:lnTo>
                    <a:pt x="15309" y="50991"/>
                  </a:lnTo>
                  <a:lnTo>
                    <a:pt x="0" y="511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1233" y="505367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4" y="9065"/>
                  </a:lnTo>
                  <a:lnTo>
                    <a:pt x="21523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853596" y="263212"/>
            <a:ext cx="3053099" cy="547483"/>
            <a:chOff x="3853596" y="263212"/>
            <a:chExt cx="3053099" cy="547483"/>
          </a:xfrm>
        </p:grpSpPr>
        <p:sp>
          <p:nvSpPr>
            <p:cNvPr id="18" name="Freeform 17"/>
            <p:cNvSpPr/>
            <p:nvPr/>
          </p:nvSpPr>
          <p:spPr>
            <a:xfrm>
              <a:off x="3853596" y="287102"/>
              <a:ext cx="231462" cy="449893"/>
            </a:xfrm>
            <a:custGeom>
              <a:avLst/>
              <a:gdLst/>
              <a:ahLst/>
              <a:cxnLst/>
              <a:rect l="0" t="0" r="0" b="0"/>
              <a:pathLst>
                <a:path w="231462" h="449893">
                  <a:moveTo>
                    <a:pt x="20891" y="449892"/>
                  </a:moveTo>
                  <a:lnTo>
                    <a:pt x="4102" y="387612"/>
                  </a:lnTo>
                  <a:lnTo>
                    <a:pt x="677" y="333562"/>
                  </a:lnTo>
                  <a:lnTo>
                    <a:pt x="0" y="272236"/>
                  </a:lnTo>
                  <a:lnTo>
                    <a:pt x="5472" y="221128"/>
                  </a:lnTo>
                  <a:lnTo>
                    <a:pt x="3324" y="168941"/>
                  </a:lnTo>
                  <a:lnTo>
                    <a:pt x="8929" y="108480"/>
                  </a:lnTo>
                  <a:lnTo>
                    <a:pt x="24674" y="50603"/>
                  </a:lnTo>
                  <a:lnTo>
                    <a:pt x="35010" y="12870"/>
                  </a:lnTo>
                  <a:lnTo>
                    <a:pt x="40832" y="5296"/>
                  </a:lnTo>
                  <a:lnTo>
                    <a:pt x="48223" y="1416"/>
                  </a:lnTo>
                  <a:lnTo>
                    <a:pt x="56660" y="0"/>
                  </a:lnTo>
                  <a:lnTo>
                    <a:pt x="64624" y="1395"/>
                  </a:lnTo>
                  <a:lnTo>
                    <a:pt x="79712" y="9185"/>
                  </a:lnTo>
                  <a:lnTo>
                    <a:pt x="91098" y="29804"/>
                  </a:lnTo>
                  <a:lnTo>
                    <a:pt x="113528" y="85112"/>
                  </a:lnTo>
                  <a:lnTo>
                    <a:pt x="139082" y="146789"/>
                  </a:lnTo>
                  <a:lnTo>
                    <a:pt x="165250" y="206746"/>
                  </a:lnTo>
                  <a:lnTo>
                    <a:pt x="191779" y="259274"/>
                  </a:lnTo>
                  <a:lnTo>
                    <a:pt x="209498" y="313497"/>
                  </a:lnTo>
                  <a:lnTo>
                    <a:pt x="220664" y="345918"/>
                  </a:lnTo>
                  <a:lnTo>
                    <a:pt x="231461" y="36566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74487" y="568538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0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85057" y="534724"/>
              <a:ext cx="189514" cy="160157"/>
            </a:xfrm>
            <a:custGeom>
              <a:avLst/>
              <a:gdLst/>
              <a:ahLst/>
              <a:cxnLst/>
              <a:rect l="0" t="0" r="0" b="0"/>
              <a:pathLst>
                <a:path w="189514" h="160157">
                  <a:moveTo>
                    <a:pt x="0" y="23286"/>
                  </a:moveTo>
                  <a:lnTo>
                    <a:pt x="17958" y="86714"/>
                  </a:lnTo>
                  <a:lnTo>
                    <a:pt x="29367" y="116949"/>
                  </a:lnTo>
                  <a:lnTo>
                    <a:pt x="40738" y="133544"/>
                  </a:lnTo>
                  <a:lnTo>
                    <a:pt x="43536" y="135396"/>
                  </a:lnTo>
                  <a:lnTo>
                    <a:pt x="44232" y="133121"/>
                  </a:lnTo>
                  <a:lnTo>
                    <a:pt x="33966" y="73555"/>
                  </a:lnTo>
                  <a:lnTo>
                    <a:pt x="35410" y="36231"/>
                  </a:lnTo>
                  <a:lnTo>
                    <a:pt x="37645" y="24897"/>
                  </a:lnTo>
                  <a:lnTo>
                    <a:pt x="42644" y="16171"/>
                  </a:lnTo>
                  <a:lnTo>
                    <a:pt x="57557" y="3356"/>
                  </a:lnTo>
                  <a:lnTo>
                    <a:pt x="79003" y="0"/>
                  </a:lnTo>
                  <a:lnTo>
                    <a:pt x="101793" y="3578"/>
                  </a:lnTo>
                  <a:lnTo>
                    <a:pt x="119720" y="12967"/>
                  </a:lnTo>
                  <a:lnTo>
                    <a:pt x="142967" y="36996"/>
                  </a:lnTo>
                  <a:lnTo>
                    <a:pt x="176858" y="97265"/>
                  </a:lnTo>
                  <a:lnTo>
                    <a:pt x="189513" y="1601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68552" y="496022"/>
              <a:ext cx="204254" cy="188331"/>
            </a:xfrm>
            <a:custGeom>
              <a:avLst/>
              <a:gdLst/>
              <a:ahLst/>
              <a:cxnLst/>
              <a:rect l="0" t="0" r="0" b="0"/>
              <a:pathLst>
                <a:path w="204254" h="188331">
                  <a:moveTo>
                    <a:pt x="37645" y="93573"/>
                  </a:moveTo>
                  <a:lnTo>
                    <a:pt x="54412" y="99163"/>
                  </a:lnTo>
                  <a:lnTo>
                    <a:pt x="72003" y="98787"/>
                  </a:lnTo>
                  <a:lnTo>
                    <a:pt x="130643" y="93090"/>
                  </a:lnTo>
                  <a:lnTo>
                    <a:pt x="170355" y="84201"/>
                  </a:lnTo>
                  <a:lnTo>
                    <a:pt x="193723" y="73420"/>
                  </a:lnTo>
                  <a:lnTo>
                    <a:pt x="200188" y="66100"/>
                  </a:lnTo>
                  <a:lnTo>
                    <a:pt x="203329" y="57710"/>
                  </a:lnTo>
                  <a:lnTo>
                    <a:pt x="204253" y="48608"/>
                  </a:lnTo>
                  <a:lnTo>
                    <a:pt x="195921" y="29135"/>
                  </a:lnTo>
                  <a:lnTo>
                    <a:pt x="188785" y="19029"/>
                  </a:lnTo>
                  <a:lnTo>
                    <a:pt x="179349" y="12292"/>
                  </a:lnTo>
                  <a:lnTo>
                    <a:pt x="156387" y="4806"/>
                  </a:lnTo>
                  <a:lnTo>
                    <a:pt x="103517" y="0"/>
                  </a:lnTo>
                  <a:lnTo>
                    <a:pt x="63141" y="1507"/>
                  </a:lnTo>
                  <a:lnTo>
                    <a:pt x="39618" y="10151"/>
                  </a:lnTo>
                  <a:lnTo>
                    <a:pt x="12233" y="33761"/>
                  </a:lnTo>
                  <a:lnTo>
                    <a:pt x="2954" y="56072"/>
                  </a:lnTo>
                  <a:lnTo>
                    <a:pt x="0" y="80415"/>
                  </a:lnTo>
                  <a:lnTo>
                    <a:pt x="2586" y="102933"/>
                  </a:lnTo>
                  <a:lnTo>
                    <a:pt x="10755" y="121520"/>
                  </a:lnTo>
                  <a:lnTo>
                    <a:pt x="35063" y="152516"/>
                  </a:lnTo>
                  <a:lnTo>
                    <a:pt x="61056" y="174079"/>
                  </a:lnTo>
                  <a:lnTo>
                    <a:pt x="83925" y="181996"/>
                  </a:lnTo>
                  <a:lnTo>
                    <a:pt x="136733" y="187079"/>
                  </a:lnTo>
                  <a:lnTo>
                    <a:pt x="185044" y="1883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721706" y="520910"/>
              <a:ext cx="163518" cy="184500"/>
            </a:xfrm>
            <a:custGeom>
              <a:avLst/>
              <a:gdLst/>
              <a:ahLst/>
              <a:cxnLst/>
              <a:rect l="0" t="0" r="0" b="0"/>
              <a:pathLst>
                <a:path w="163518" h="184500">
                  <a:moveTo>
                    <a:pt x="5589" y="37100"/>
                  </a:moveTo>
                  <a:lnTo>
                    <a:pt x="0" y="53867"/>
                  </a:lnTo>
                  <a:lnTo>
                    <a:pt x="375" y="71458"/>
                  </a:lnTo>
                  <a:lnTo>
                    <a:pt x="6072" y="128929"/>
                  </a:lnTo>
                  <a:lnTo>
                    <a:pt x="10873" y="151612"/>
                  </a:lnTo>
                  <a:lnTo>
                    <a:pt x="12622" y="154386"/>
                  </a:lnTo>
                  <a:lnTo>
                    <a:pt x="13787" y="151555"/>
                  </a:lnTo>
                  <a:lnTo>
                    <a:pt x="13912" y="137102"/>
                  </a:lnTo>
                  <a:lnTo>
                    <a:pt x="6916" y="77868"/>
                  </a:lnTo>
                  <a:lnTo>
                    <a:pt x="11572" y="39821"/>
                  </a:lnTo>
                  <a:lnTo>
                    <a:pt x="20336" y="20372"/>
                  </a:lnTo>
                  <a:lnTo>
                    <a:pt x="25949" y="11910"/>
                  </a:lnTo>
                  <a:lnTo>
                    <a:pt x="34370" y="6269"/>
                  </a:lnTo>
                  <a:lnTo>
                    <a:pt x="56205" y="0"/>
                  </a:lnTo>
                  <a:lnTo>
                    <a:pt x="66239" y="669"/>
                  </a:lnTo>
                  <a:lnTo>
                    <a:pt x="83627" y="7650"/>
                  </a:lnTo>
                  <a:lnTo>
                    <a:pt x="106570" y="30324"/>
                  </a:lnTo>
                  <a:lnTo>
                    <a:pt x="130902" y="79708"/>
                  </a:lnTo>
                  <a:lnTo>
                    <a:pt x="148173" y="133091"/>
                  </a:lnTo>
                  <a:lnTo>
                    <a:pt x="152731" y="167187"/>
                  </a:lnTo>
                  <a:lnTo>
                    <a:pt x="155157" y="172958"/>
                  </a:lnTo>
                  <a:lnTo>
                    <a:pt x="163517" y="1844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27336" y="263212"/>
              <a:ext cx="21059" cy="421141"/>
            </a:xfrm>
            <a:custGeom>
              <a:avLst/>
              <a:gdLst/>
              <a:ahLst/>
              <a:cxnLst/>
              <a:rect l="0" t="0" r="0" b="0"/>
              <a:pathLst>
                <a:path w="21059" h="421141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0" y="165651"/>
                  </a:lnTo>
                  <a:lnTo>
                    <a:pt x="5590" y="217798"/>
                  </a:lnTo>
                  <a:lnTo>
                    <a:pt x="9066" y="270293"/>
                  </a:lnTo>
                  <a:lnTo>
                    <a:pt x="17476" y="325962"/>
                  </a:lnTo>
                  <a:lnTo>
                    <a:pt x="20350" y="384619"/>
                  </a:lnTo>
                  <a:lnTo>
                    <a:pt x="21058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07615" y="507848"/>
              <a:ext cx="172407" cy="157167"/>
            </a:xfrm>
            <a:custGeom>
              <a:avLst/>
              <a:gdLst/>
              <a:ahLst/>
              <a:cxnLst/>
              <a:rect l="0" t="0" r="0" b="0"/>
              <a:pathLst>
                <a:path w="172407" h="157167">
                  <a:moveTo>
                    <a:pt x="119763" y="81747"/>
                  </a:moveTo>
                  <a:lnTo>
                    <a:pt x="105108" y="28720"/>
                  </a:lnTo>
                  <a:lnTo>
                    <a:pt x="92193" y="10996"/>
                  </a:lnTo>
                  <a:lnTo>
                    <a:pt x="83835" y="2995"/>
                  </a:lnTo>
                  <a:lnTo>
                    <a:pt x="74754" y="0"/>
                  </a:lnTo>
                  <a:lnTo>
                    <a:pt x="55305" y="2911"/>
                  </a:lnTo>
                  <a:lnTo>
                    <a:pt x="38083" y="15124"/>
                  </a:lnTo>
                  <a:lnTo>
                    <a:pt x="23799" y="32250"/>
                  </a:lnTo>
                  <a:lnTo>
                    <a:pt x="1205" y="82162"/>
                  </a:lnTo>
                  <a:lnTo>
                    <a:pt x="0" y="102988"/>
                  </a:lnTo>
                  <a:lnTo>
                    <a:pt x="4534" y="122773"/>
                  </a:lnTo>
                  <a:lnTo>
                    <a:pt x="14348" y="139366"/>
                  </a:lnTo>
                  <a:lnTo>
                    <a:pt x="29628" y="151419"/>
                  </a:lnTo>
                  <a:lnTo>
                    <a:pt x="38616" y="156271"/>
                  </a:lnTo>
                  <a:lnTo>
                    <a:pt x="46948" y="157166"/>
                  </a:lnTo>
                  <a:lnTo>
                    <a:pt x="62444" y="151922"/>
                  </a:lnTo>
                  <a:lnTo>
                    <a:pt x="74011" y="135553"/>
                  </a:lnTo>
                  <a:lnTo>
                    <a:pt x="90968" y="92506"/>
                  </a:lnTo>
                  <a:lnTo>
                    <a:pt x="95887" y="88919"/>
                  </a:lnTo>
                  <a:lnTo>
                    <a:pt x="101506" y="90038"/>
                  </a:lnTo>
                  <a:lnTo>
                    <a:pt x="164044" y="130562"/>
                  </a:lnTo>
                  <a:lnTo>
                    <a:pt x="172406" y="13439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16545" y="515896"/>
              <a:ext cx="121404" cy="149848"/>
            </a:xfrm>
            <a:custGeom>
              <a:avLst/>
              <a:gdLst/>
              <a:ahLst/>
              <a:cxnLst/>
              <a:rect l="0" t="0" r="0" b="0"/>
              <a:pathLst>
                <a:path w="121404" h="149848">
                  <a:moveTo>
                    <a:pt x="5589" y="42114"/>
                  </a:moveTo>
                  <a:lnTo>
                    <a:pt x="0" y="58881"/>
                  </a:lnTo>
                  <a:lnTo>
                    <a:pt x="376" y="76472"/>
                  </a:lnTo>
                  <a:lnTo>
                    <a:pt x="5612" y="95989"/>
                  </a:lnTo>
                  <a:lnTo>
                    <a:pt x="29004" y="147561"/>
                  </a:lnTo>
                  <a:lnTo>
                    <a:pt x="29388" y="149847"/>
                  </a:lnTo>
                  <a:lnTo>
                    <a:pt x="12738" y="113594"/>
                  </a:lnTo>
                  <a:lnTo>
                    <a:pt x="7707" y="77981"/>
                  </a:lnTo>
                  <a:lnTo>
                    <a:pt x="11806" y="43382"/>
                  </a:lnTo>
                  <a:lnTo>
                    <a:pt x="16753" y="34771"/>
                  </a:lnTo>
                  <a:lnTo>
                    <a:pt x="31608" y="22083"/>
                  </a:lnTo>
                  <a:lnTo>
                    <a:pt x="53028" y="15664"/>
                  </a:lnTo>
                  <a:lnTo>
                    <a:pt x="111587" y="2646"/>
                  </a:lnTo>
                  <a:lnTo>
                    <a:pt x="12140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8477" y="527888"/>
              <a:ext cx="204702" cy="282807"/>
            </a:xfrm>
            <a:custGeom>
              <a:avLst/>
              <a:gdLst/>
              <a:ahLst/>
              <a:cxnLst/>
              <a:rect l="0" t="0" r="0" b="0"/>
              <a:pathLst>
                <a:path w="204702" h="282807">
                  <a:moveTo>
                    <a:pt x="157927" y="9065"/>
                  </a:moveTo>
                  <a:lnTo>
                    <a:pt x="120449" y="732"/>
                  </a:lnTo>
                  <a:lnTo>
                    <a:pt x="108375" y="0"/>
                  </a:lnTo>
                  <a:lnTo>
                    <a:pt x="88721" y="5426"/>
                  </a:lnTo>
                  <a:lnTo>
                    <a:pt x="80204" y="10148"/>
                  </a:lnTo>
                  <a:lnTo>
                    <a:pt x="67621" y="27874"/>
                  </a:lnTo>
                  <a:lnTo>
                    <a:pt x="59299" y="51350"/>
                  </a:lnTo>
                  <a:lnTo>
                    <a:pt x="55601" y="77381"/>
                  </a:lnTo>
                  <a:lnTo>
                    <a:pt x="60196" y="98309"/>
                  </a:lnTo>
                  <a:lnTo>
                    <a:pt x="64697" y="107166"/>
                  </a:lnTo>
                  <a:lnTo>
                    <a:pt x="79057" y="120126"/>
                  </a:lnTo>
                  <a:lnTo>
                    <a:pt x="87799" y="125219"/>
                  </a:lnTo>
                  <a:lnTo>
                    <a:pt x="95967" y="126275"/>
                  </a:lnTo>
                  <a:lnTo>
                    <a:pt x="111282" y="121210"/>
                  </a:lnTo>
                  <a:lnTo>
                    <a:pt x="138647" y="105204"/>
                  </a:lnTo>
                  <a:lnTo>
                    <a:pt x="152478" y="89228"/>
                  </a:lnTo>
                  <a:lnTo>
                    <a:pt x="157804" y="80054"/>
                  </a:lnTo>
                  <a:lnTo>
                    <a:pt x="162524" y="77448"/>
                  </a:lnTo>
                  <a:lnTo>
                    <a:pt x="166841" y="79220"/>
                  </a:lnTo>
                  <a:lnTo>
                    <a:pt x="170889" y="83911"/>
                  </a:lnTo>
                  <a:lnTo>
                    <a:pt x="189371" y="137869"/>
                  </a:lnTo>
                  <a:lnTo>
                    <a:pt x="204701" y="197516"/>
                  </a:lnTo>
                  <a:lnTo>
                    <a:pt x="202892" y="219163"/>
                  </a:lnTo>
                  <a:lnTo>
                    <a:pt x="195069" y="237362"/>
                  </a:lnTo>
                  <a:lnTo>
                    <a:pt x="189707" y="245491"/>
                  </a:lnTo>
                  <a:lnTo>
                    <a:pt x="174391" y="257643"/>
                  </a:lnTo>
                  <a:lnTo>
                    <a:pt x="165394" y="262521"/>
                  </a:lnTo>
                  <a:lnTo>
                    <a:pt x="110096" y="270350"/>
                  </a:lnTo>
                  <a:lnTo>
                    <a:pt x="52899" y="271897"/>
                  </a:lnTo>
                  <a:lnTo>
                    <a:pt x="28190" y="273278"/>
                  </a:lnTo>
                  <a:lnTo>
                    <a:pt x="0" y="28280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53305" y="499355"/>
              <a:ext cx="142613" cy="157546"/>
            </a:xfrm>
            <a:custGeom>
              <a:avLst/>
              <a:gdLst/>
              <a:ahLst/>
              <a:cxnLst/>
              <a:rect l="0" t="0" r="0" b="0"/>
              <a:pathLst>
                <a:path w="142613" h="157546">
                  <a:moveTo>
                    <a:pt x="16270" y="58655"/>
                  </a:moveTo>
                  <a:lnTo>
                    <a:pt x="33038" y="69833"/>
                  </a:lnTo>
                  <a:lnTo>
                    <a:pt x="65822" y="76785"/>
                  </a:lnTo>
                  <a:lnTo>
                    <a:pt x="99582" y="73255"/>
                  </a:lnTo>
                  <a:lnTo>
                    <a:pt x="131812" y="59212"/>
                  </a:lnTo>
                  <a:lnTo>
                    <a:pt x="137752" y="52007"/>
                  </a:lnTo>
                  <a:lnTo>
                    <a:pt x="140542" y="43694"/>
                  </a:lnTo>
                  <a:lnTo>
                    <a:pt x="141232" y="34643"/>
                  </a:lnTo>
                  <a:lnTo>
                    <a:pt x="135760" y="18347"/>
                  </a:lnTo>
                  <a:lnTo>
                    <a:pt x="131025" y="10726"/>
                  </a:lnTo>
                  <a:lnTo>
                    <a:pt x="123189" y="5645"/>
                  </a:lnTo>
                  <a:lnTo>
                    <a:pt x="102004" y="0"/>
                  </a:lnTo>
                  <a:lnTo>
                    <a:pt x="69359" y="2411"/>
                  </a:lnTo>
                  <a:lnTo>
                    <a:pt x="37459" y="16124"/>
                  </a:lnTo>
                  <a:lnTo>
                    <a:pt x="11370" y="35005"/>
                  </a:lnTo>
                  <a:lnTo>
                    <a:pt x="2394" y="54773"/>
                  </a:lnTo>
                  <a:lnTo>
                    <a:pt x="0" y="66595"/>
                  </a:lnTo>
                  <a:lnTo>
                    <a:pt x="3580" y="89090"/>
                  </a:lnTo>
                  <a:lnTo>
                    <a:pt x="18749" y="118366"/>
                  </a:lnTo>
                  <a:lnTo>
                    <a:pt x="32580" y="133156"/>
                  </a:lnTo>
                  <a:lnTo>
                    <a:pt x="61267" y="148060"/>
                  </a:lnTo>
                  <a:lnTo>
                    <a:pt x="97712" y="157545"/>
                  </a:lnTo>
                  <a:lnTo>
                    <a:pt x="142612" y="1534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60032" y="350320"/>
              <a:ext cx="133534" cy="327275"/>
            </a:xfrm>
            <a:custGeom>
              <a:avLst/>
              <a:gdLst/>
              <a:ahLst/>
              <a:cxnLst/>
              <a:rect l="0" t="0" r="0" b="0"/>
              <a:pathLst>
                <a:path w="133534" h="327275">
                  <a:moveTo>
                    <a:pt x="83284" y="218218"/>
                  </a:moveTo>
                  <a:lnTo>
                    <a:pt x="77695" y="201451"/>
                  </a:lnTo>
                  <a:lnTo>
                    <a:pt x="65592" y="190099"/>
                  </a:lnTo>
                  <a:lnTo>
                    <a:pt x="57452" y="185434"/>
                  </a:lnTo>
                  <a:lnTo>
                    <a:pt x="39048" y="183370"/>
                  </a:lnTo>
                  <a:lnTo>
                    <a:pt x="29227" y="184458"/>
                  </a:lnTo>
                  <a:lnTo>
                    <a:pt x="21509" y="188692"/>
                  </a:lnTo>
                  <a:lnTo>
                    <a:pt x="9815" y="202756"/>
                  </a:lnTo>
                  <a:lnTo>
                    <a:pt x="2244" y="235994"/>
                  </a:lnTo>
                  <a:lnTo>
                    <a:pt x="0" y="275478"/>
                  </a:lnTo>
                  <a:lnTo>
                    <a:pt x="5715" y="299819"/>
                  </a:lnTo>
                  <a:lnTo>
                    <a:pt x="10514" y="311223"/>
                  </a:lnTo>
                  <a:lnTo>
                    <a:pt x="18393" y="318826"/>
                  </a:lnTo>
                  <a:lnTo>
                    <a:pt x="39626" y="327274"/>
                  </a:lnTo>
                  <a:lnTo>
                    <a:pt x="49499" y="326017"/>
                  </a:lnTo>
                  <a:lnTo>
                    <a:pt x="66708" y="315262"/>
                  </a:lnTo>
                  <a:lnTo>
                    <a:pt x="111137" y="259609"/>
                  </a:lnTo>
                  <a:lnTo>
                    <a:pt x="119059" y="235834"/>
                  </a:lnTo>
                  <a:lnTo>
                    <a:pt x="129735" y="182444"/>
                  </a:lnTo>
                  <a:lnTo>
                    <a:pt x="133533" y="128007"/>
                  </a:lnTo>
                  <a:lnTo>
                    <a:pt x="121111" y="65829"/>
                  </a:lnTo>
                  <a:lnTo>
                    <a:pt x="106527" y="20441"/>
                  </a:lnTo>
                  <a:lnTo>
                    <a:pt x="95174" y="3195"/>
                  </a:lnTo>
                  <a:lnTo>
                    <a:pt x="88871" y="0"/>
                  </a:lnTo>
                  <a:lnTo>
                    <a:pt x="82329" y="210"/>
                  </a:lnTo>
                  <a:lnTo>
                    <a:pt x="75628" y="2689"/>
                  </a:lnTo>
                  <a:lnTo>
                    <a:pt x="71162" y="9022"/>
                  </a:lnTo>
                  <a:lnTo>
                    <a:pt x="64874" y="41461"/>
                  </a:lnTo>
                  <a:lnTo>
                    <a:pt x="65869" y="101112"/>
                  </a:lnTo>
                  <a:lnTo>
                    <a:pt x="76984" y="163891"/>
                  </a:lnTo>
                  <a:lnTo>
                    <a:pt x="93907" y="227138"/>
                  </a:lnTo>
                  <a:lnTo>
                    <a:pt x="114878" y="285537"/>
                  </a:lnTo>
                  <a:lnTo>
                    <a:pt x="125398" y="30244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08772" y="480185"/>
              <a:ext cx="160970" cy="169664"/>
            </a:xfrm>
            <a:custGeom>
              <a:avLst/>
              <a:gdLst/>
              <a:ahLst/>
              <a:cxnLst/>
              <a:rect l="0" t="0" r="0" b="0"/>
              <a:pathLst>
                <a:path w="160970" h="169664">
                  <a:moveTo>
                    <a:pt x="160969" y="14654"/>
                  </a:moveTo>
                  <a:lnTo>
                    <a:pt x="117006" y="0"/>
                  </a:lnTo>
                  <a:lnTo>
                    <a:pt x="93856" y="2682"/>
                  </a:lnTo>
                  <a:lnTo>
                    <a:pt x="46457" y="17878"/>
                  </a:lnTo>
                  <a:lnTo>
                    <a:pt x="27796" y="34414"/>
                  </a:lnTo>
                  <a:lnTo>
                    <a:pt x="12874" y="57361"/>
                  </a:lnTo>
                  <a:lnTo>
                    <a:pt x="2342" y="83158"/>
                  </a:lnTo>
                  <a:lnTo>
                    <a:pt x="0" y="107101"/>
                  </a:lnTo>
                  <a:lnTo>
                    <a:pt x="4030" y="128271"/>
                  </a:lnTo>
                  <a:lnTo>
                    <a:pt x="13619" y="145479"/>
                  </a:lnTo>
                  <a:lnTo>
                    <a:pt x="28799" y="157806"/>
                  </a:lnTo>
                  <a:lnTo>
                    <a:pt x="48415" y="166015"/>
                  </a:lnTo>
                  <a:lnTo>
                    <a:pt x="72730" y="169663"/>
                  </a:lnTo>
                  <a:lnTo>
                    <a:pt x="92896" y="165045"/>
                  </a:lnTo>
                  <a:lnTo>
                    <a:pt x="124906" y="143017"/>
                  </a:lnTo>
                  <a:lnTo>
                    <a:pt x="146644" y="117418"/>
                  </a:lnTo>
                  <a:lnTo>
                    <a:pt x="154602" y="94642"/>
                  </a:lnTo>
                  <a:lnTo>
                    <a:pt x="156724" y="82017"/>
                  </a:lnTo>
                  <a:lnTo>
                    <a:pt x="152843" y="61751"/>
                  </a:lnTo>
                  <a:lnTo>
                    <a:pt x="137504" y="37187"/>
                  </a:lnTo>
                  <a:lnTo>
                    <a:pt x="118855" y="146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80269" y="480049"/>
              <a:ext cx="105286" cy="139660"/>
            </a:xfrm>
            <a:custGeom>
              <a:avLst/>
              <a:gdLst/>
              <a:ahLst/>
              <a:cxnLst/>
              <a:rect l="0" t="0" r="0" b="0"/>
              <a:pathLst>
                <a:path w="105286" h="139660">
                  <a:moveTo>
                    <a:pt x="0" y="46375"/>
                  </a:moveTo>
                  <a:lnTo>
                    <a:pt x="34329" y="107248"/>
                  </a:lnTo>
                  <a:lnTo>
                    <a:pt x="62362" y="139659"/>
                  </a:lnTo>
                  <a:lnTo>
                    <a:pt x="58522" y="136188"/>
                  </a:lnTo>
                  <a:lnTo>
                    <a:pt x="38163" y="106490"/>
                  </a:lnTo>
                  <a:lnTo>
                    <a:pt x="8242" y="52173"/>
                  </a:lnTo>
                  <a:lnTo>
                    <a:pt x="3663" y="28675"/>
                  </a:lnTo>
                  <a:lnTo>
                    <a:pt x="7122" y="20537"/>
                  </a:lnTo>
                  <a:lnTo>
                    <a:pt x="14107" y="15112"/>
                  </a:lnTo>
                  <a:lnTo>
                    <a:pt x="53350" y="815"/>
                  </a:lnTo>
                  <a:lnTo>
                    <a:pt x="74014" y="0"/>
                  </a:lnTo>
                  <a:lnTo>
                    <a:pt x="105285" y="426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80352" y="455730"/>
              <a:ext cx="126343" cy="164746"/>
            </a:xfrm>
            <a:custGeom>
              <a:avLst/>
              <a:gdLst/>
              <a:ahLst/>
              <a:cxnLst/>
              <a:rect l="0" t="0" r="0" b="0"/>
              <a:pathLst>
                <a:path w="126343" h="164746">
                  <a:moveTo>
                    <a:pt x="0" y="60166"/>
                  </a:moveTo>
                  <a:lnTo>
                    <a:pt x="11453" y="109097"/>
                  </a:lnTo>
                  <a:lnTo>
                    <a:pt x="24749" y="162638"/>
                  </a:lnTo>
                  <a:lnTo>
                    <a:pt x="27028" y="164745"/>
                  </a:lnTo>
                  <a:lnTo>
                    <a:pt x="29561" y="151489"/>
                  </a:lnTo>
                  <a:lnTo>
                    <a:pt x="19866" y="101828"/>
                  </a:lnTo>
                  <a:lnTo>
                    <a:pt x="12372" y="54487"/>
                  </a:lnTo>
                  <a:lnTo>
                    <a:pt x="17587" y="33856"/>
                  </a:lnTo>
                  <a:lnTo>
                    <a:pt x="22253" y="25078"/>
                  </a:lnTo>
                  <a:lnTo>
                    <a:pt x="36797" y="12206"/>
                  </a:lnTo>
                  <a:lnTo>
                    <a:pt x="45588" y="7136"/>
                  </a:lnTo>
                  <a:lnTo>
                    <a:pt x="85907" y="0"/>
                  </a:lnTo>
                  <a:lnTo>
                    <a:pt x="105642" y="1450"/>
                  </a:lnTo>
                  <a:lnTo>
                    <a:pt x="126342" y="75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59175" y="284213"/>
            <a:ext cx="1158297" cy="358502"/>
            <a:chOff x="6959175" y="284213"/>
            <a:chExt cx="1158297" cy="358502"/>
          </a:xfrm>
        </p:grpSpPr>
        <p:sp>
          <p:nvSpPr>
            <p:cNvPr id="33" name="Freeform 32"/>
            <p:cNvSpPr/>
            <p:nvPr/>
          </p:nvSpPr>
          <p:spPr>
            <a:xfrm>
              <a:off x="6959175" y="458507"/>
              <a:ext cx="159724" cy="165719"/>
            </a:xfrm>
            <a:custGeom>
              <a:avLst/>
              <a:gdLst/>
              <a:ahLst/>
              <a:cxnLst/>
              <a:rect l="0" t="0" r="0" b="0"/>
              <a:pathLst>
                <a:path w="159724" h="165719">
                  <a:moveTo>
                    <a:pt x="21219" y="99503"/>
                  </a:moveTo>
                  <a:lnTo>
                    <a:pt x="79836" y="90438"/>
                  </a:lnTo>
                  <a:lnTo>
                    <a:pt x="114625" y="83819"/>
                  </a:lnTo>
                  <a:lnTo>
                    <a:pt x="141572" y="68859"/>
                  </a:lnTo>
                  <a:lnTo>
                    <a:pt x="153868" y="53128"/>
                  </a:lnTo>
                  <a:lnTo>
                    <a:pt x="158785" y="44020"/>
                  </a:lnTo>
                  <a:lnTo>
                    <a:pt x="159723" y="34438"/>
                  </a:lnTo>
                  <a:lnTo>
                    <a:pt x="154525" y="14433"/>
                  </a:lnTo>
                  <a:lnTo>
                    <a:pt x="147525" y="7695"/>
                  </a:lnTo>
                  <a:lnTo>
                    <a:pt x="127268" y="208"/>
                  </a:lnTo>
                  <a:lnTo>
                    <a:pt x="105786" y="0"/>
                  </a:lnTo>
                  <a:lnTo>
                    <a:pt x="63400" y="9398"/>
                  </a:lnTo>
                  <a:lnTo>
                    <a:pt x="31767" y="24712"/>
                  </a:lnTo>
                  <a:lnTo>
                    <a:pt x="5757" y="49657"/>
                  </a:lnTo>
                  <a:lnTo>
                    <a:pt x="1552" y="60423"/>
                  </a:lnTo>
                  <a:lnTo>
                    <a:pt x="0" y="84864"/>
                  </a:lnTo>
                  <a:lnTo>
                    <a:pt x="5702" y="119342"/>
                  </a:lnTo>
                  <a:lnTo>
                    <a:pt x="17832" y="137956"/>
                  </a:lnTo>
                  <a:lnTo>
                    <a:pt x="34921" y="152858"/>
                  </a:lnTo>
                  <a:lnTo>
                    <a:pt x="54214" y="163381"/>
                  </a:lnTo>
                  <a:lnTo>
                    <a:pt x="77607" y="165718"/>
                  </a:lnTo>
                  <a:lnTo>
                    <a:pt x="140726" y="154608"/>
                  </a:lnTo>
                  <a:lnTo>
                    <a:pt x="158089" y="15214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72766" y="284213"/>
              <a:ext cx="155069" cy="358502"/>
            </a:xfrm>
            <a:custGeom>
              <a:avLst/>
              <a:gdLst/>
              <a:ahLst/>
              <a:cxnLst/>
              <a:rect l="0" t="0" r="0" b="0"/>
              <a:pathLst>
                <a:path w="155069" h="358502">
                  <a:moveTo>
                    <a:pt x="134011" y="263268"/>
                  </a:moveTo>
                  <a:lnTo>
                    <a:pt x="96925" y="228522"/>
                  </a:lnTo>
                  <a:lnTo>
                    <a:pt x="78923" y="219359"/>
                  </a:lnTo>
                  <a:lnTo>
                    <a:pt x="59225" y="217627"/>
                  </a:lnTo>
                  <a:lnTo>
                    <a:pt x="49059" y="218803"/>
                  </a:lnTo>
                  <a:lnTo>
                    <a:pt x="31523" y="229468"/>
                  </a:lnTo>
                  <a:lnTo>
                    <a:pt x="17101" y="245906"/>
                  </a:lnTo>
                  <a:lnTo>
                    <a:pt x="6792" y="264911"/>
                  </a:lnTo>
                  <a:lnTo>
                    <a:pt x="0" y="300930"/>
                  </a:lnTo>
                  <a:lnTo>
                    <a:pt x="4651" y="324460"/>
                  </a:lnTo>
                  <a:lnTo>
                    <a:pt x="9166" y="335649"/>
                  </a:lnTo>
                  <a:lnTo>
                    <a:pt x="23542" y="351199"/>
                  </a:lnTo>
                  <a:lnTo>
                    <a:pt x="32289" y="356984"/>
                  </a:lnTo>
                  <a:lnTo>
                    <a:pt x="41630" y="358501"/>
                  </a:lnTo>
                  <a:lnTo>
                    <a:pt x="61367" y="353947"/>
                  </a:lnTo>
                  <a:lnTo>
                    <a:pt x="92209" y="338229"/>
                  </a:lnTo>
                  <a:lnTo>
                    <a:pt x="117985" y="313165"/>
                  </a:lnTo>
                  <a:lnTo>
                    <a:pt x="134853" y="283512"/>
                  </a:lnTo>
                  <a:lnTo>
                    <a:pt x="142627" y="225240"/>
                  </a:lnTo>
                  <a:lnTo>
                    <a:pt x="143973" y="175832"/>
                  </a:lnTo>
                  <a:lnTo>
                    <a:pt x="141308" y="113502"/>
                  </a:lnTo>
                  <a:lnTo>
                    <a:pt x="129864" y="50801"/>
                  </a:lnTo>
                  <a:lnTo>
                    <a:pt x="114195" y="18731"/>
                  </a:lnTo>
                  <a:lnTo>
                    <a:pt x="98297" y="5236"/>
                  </a:lnTo>
                  <a:lnTo>
                    <a:pt x="89145" y="0"/>
                  </a:lnTo>
                  <a:lnTo>
                    <a:pt x="83043" y="2358"/>
                  </a:lnTo>
                  <a:lnTo>
                    <a:pt x="78975" y="9780"/>
                  </a:lnTo>
                  <a:lnTo>
                    <a:pt x="72447" y="58129"/>
                  </a:lnTo>
                  <a:lnTo>
                    <a:pt x="79563" y="112739"/>
                  </a:lnTo>
                  <a:lnTo>
                    <a:pt x="95353" y="168587"/>
                  </a:lnTo>
                  <a:lnTo>
                    <a:pt x="115067" y="224679"/>
                  </a:lnTo>
                  <a:lnTo>
                    <a:pt x="142160" y="283403"/>
                  </a:lnTo>
                  <a:lnTo>
                    <a:pt x="155068" y="3159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322245" y="452725"/>
              <a:ext cx="163517" cy="171345"/>
            </a:xfrm>
            <a:custGeom>
              <a:avLst/>
              <a:gdLst/>
              <a:ahLst/>
              <a:cxnLst/>
              <a:rect l="0" t="0" r="0" b="0"/>
              <a:pathLst>
                <a:path w="163517" h="171345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6584" y="107997"/>
                  </a:lnTo>
                  <a:lnTo>
                    <a:pt x="19938" y="121131"/>
                  </a:lnTo>
                  <a:lnTo>
                    <a:pt x="33023" y="141963"/>
                  </a:lnTo>
                  <a:lnTo>
                    <a:pt x="50537" y="157851"/>
                  </a:lnTo>
                  <a:lnTo>
                    <a:pt x="70020" y="168812"/>
                  </a:lnTo>
                  <a:lnTo>
                    <a:pt x="90377" y="171344"/>
                  </a:lnTo>
                  <a:lnTo>
                    <a:pt x="109953" y="167400"/>
                  </a:lnTo>
                  <a:lnTo>
                    <a:pt x="126453" y="157848"/>
                  </a:lnTo>
                  <a:lnTo>
                    <a:pt x="138465" y="142684"/>
                  </a:lnTo>
                  <a:lnTo>
                    <a:pt x="155708" y="104354"/>
                  </a:lnTo>
                  <a:lnTo>
                    <a:pt x="162488" y="41067"/>
                  </a:lnTo>
                  <a:lnTo>
                    <a:pt x="16351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41546" y="464717"/>
              <a:ext cx="165315" cy="153356"/>
            </a:xfrm>
            <a:custGeom>
              <a:avLst/>
              <a:gdLst/>
              <a:ahLst/>
              <a:cxnLst/>
              <a:rect l="0" t="0" r="0" b="0"/>
              <a:pathLst>
                <a:path w="165315" h="153356">
                  <a:moveTo>
                    <a:pt x="102143" y="9065"/>
                  </a:moveTo>
                  <a:lnTo>
                    <a:pt x="64665" y="732"/>
                  </a:lnTo>
                  <a:lnTo>
                    <a:pt x="52591" y="0"/>
                  </a:lnTo>
                  <a:lnTo>
                    <a:pt x="32936" y="5426"/>
                  </a:lnTo>
                  <a:lnTo>
                    <a:pt x="24420" y="10148"/>
                  </a:lnTo>
                  <a:lnTo>
                    <a:pt x="11837" y="24754"/>
                  </a:lnTo>
                  <a:lnTo>
                    <a:pt x="3515" y="44114"/>
                  </a:lnTo>
                  <a:lnTo>
                    <a:pt x="0" y="80151"/>
                  </a:lnTo>
                  <a:lnTo>
                    <a:pt x="3324" y="102660"/>
                  </a:lnTo>
                  <a:lnTo>
                    <a:pt x="11820" y="121243"/>
                  </a:lnTo>
                  <a:lnTo>
                    <a:pt x="17361" y="129474"/>
                  </a:lnTo>
                  <a:lnTo>
                    <a:pt x="35996" y="141739"/>
                  </a:lnTo>
                  <a:lnTo>
                    <a:pt x="59876" y="149919"/>
                  </a:lnTo>
                  <a:lnTo>
                    <a:pt x="98458" y="153355"/>
                  </a:lnTo>
                  <a:lnTo>
                    <a:pt x="140410" y="147748"/>
                  </a:lnTo>
                  <a:lnTo>
                    <a:pt x="165314" y="14593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37860" y="491695"/>
              <a:ext cx="137457" cy="133199"/>
            </a:xfrm>
            <a:custGeom>
              <a:avLst/>
              <a:gdLst/>
              <a:ahLst/>
              <a:cxnLst/>
              <a:rect l="0" t="0" r="0" b="0"/>
              <a:pathLst>
                <a:path w="137457" h="133199">
                  <a:moveTo>
                    <a:pt x="21643" y="66315"/>
                  </a:moveTo>
                  <a:lnTo>
                    <a:pt x="55265" y="72381"/>
                  </a:lnTo>
                  <a:lnTo>
                    <a:pt x="115049" y="61756"/>
                  </a:lnTo>
                  <a:lnTo>
                    <a:pt x="121348" y="56256"/>
                  </a:lnTo>
                  <a:lnTo>
                    <a:pt x="124378" y="49081"/>
                  </a:lnTo>
                  <a:lnTo>
                    <a:pt x="125228" y="40787"/>
                  </a:lnTo>
                  <a:lnTo>
                    <a:pt x="119933" y="25334"/>
                  </a:lnTo>
                  <a:lnTo>
                    <a:pt x="115245" y="17937"/>
                  </a:lnTo>
                  <a:lnTo>
                    <a:pt x="97559" y="6599"/>
                  </a:lnTo>
                  <a:lnTo>
                    <a:pt x="75270" y="0"/>
                  </a:lnTo>
                  <a:lnTo>
                    <a:pt x="53665" y="967"/>
                  </a:lnTo>
                  <a:lnTo>
                    <a:pt x="35485" y="8415"/>
                  </a:lnTo>
                  <a:lnTo>
                    <a:pt x="4749" y="32261"/>
                  </a:lnTo>
                  <a:lnTo>
                    <a:pt x="1022" y="41273"/>
                  </a:lnTo>
                  <a:lnTo>
                    <a:pt x="0" y="63764"/>
                  </a:lnTo>
                  <a:lnTo>
                    <a:pt x="11591" y="97145"/>
                  </a:lnTo>
                  <a:lnTo>
                    <a:pt x="26534" y="112382"/>
                  </a:lnTo>
                  <a:lnTo>
                    <a:pt x="64722" y="131697"/>
                  </a:lnTo>
                  <a:lnTo>
                    <a:pt x="85243" y="133198"/>
                  </a:lnTo>
                  <a:lnTo>
                    <a:pt x="137456" y="1294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975067" y="339789"/>
              <a:ext cx="142405" cy="302450"/>
            </a:xfrm>
            <a:custGeom>
              <a:avLst/>
              <a:gdLst/>
              <a:ahLst/>
              <a:cxnLst/>
              <a:rect l="0" t="0" r="0" b="0"/>
              <a:pathLst>
                <a:path w="142405" h="302450">
                  <a:moveTo>
                    <a:pt x="100290" y="218221"/>
                  </a:moveTo>
                  <a:lnTo>
                    <a:pt x="70982" y="188912"/>
                  </a:lnTo>
                  <a:lnTo>
                    <a:pt x="62034" y="185814"/>
                  </a:lnTo>
                  <a:lnTo>
                    <a:pt x="39614" y="185490"/>
                  </a:lnTo>
                  <a:lnTo>
                    <a:pt x="20291" y="192366"/>
                  </a:lnTo>
                  <a:lnTo>
                    <a:pt x="11863" y="197475"/>
                  </a:lnTo>
                  <a:lnTo>
                    <a:pt x="6244" y="205560"/>
                  </a:lnTo>
                  <a:lnTo>
                    <a:pt x="0" y="227022"/>
                  </a:lnTo>
                  <a:lnTo>
                    <a:pt x="2074" y="259823"/>
                  </a:lnTo>
                  <a:lnTo>
                    <a:pt x="15687" y="291769"/>
                  </a:lnTo>
                  <a:lnTo>
                    <a:pt x="22831" y="297668"/>
                  </a:lnTo>
                  <a:lnTo>
                    <a:pt x="31104" y="300432"/>
                  </a:lnTo>
                  <a:lnTo>
                    <a:pt x="40128" y="301104"/>
                  </a:lnTo>
                  <a:lnTo>
                    <a:pt x="56394" y="295612"/>
                  </a:lnTo>
                  <a:lnTo>
                    <a:pt x="91489" y="273022"/>
                  </a:lnTo>
                  <a:lnTo>
                    <a:pt x="105348" y="256615"/>
                  </a:lnTo>
                  <a:lnTo>
                    <a:pt x="123776" y="217486"/>
                  </a:lnTo>
                  <a:lnTo>
                    <a:pt x="130809" y="154029"/>
                  </a:lnTo>
                  <a:lnTo>
                    <a:pt x="128440" y="115753"/>
                  </a:lnTo>
                  <a:lnTo>
                    <a:pt x="113876" y="53429"/>
                  </a:lnTo>
                  <a:lnTo>
                    <a:pt x="102496" y="20435"/>
                  </a:lnTo>
                  <a:lnTo>
                    <a:pt x="91132" y="3194"/>
                  </a:lnTo>
                  <a:lnTo>
                    <a:pt x="83656" y="0"/>
                  </a:lnTo>
                  <a:lnTo>
                    <a:pt x="75163" y="211"/>
                  </a:lnTo>
                  <a:lnTo>
                    <a:pt x="65991" y="2691"/>
                  </a:lnTo>
                  <a:lnTo>
                    <a:pt x="59877" y="9024"/>
                  </a:lnTo>
                  <a:lnTo>
                    <a:pt x="53084" y="28538"/>
                  </a:lnTo>
                  <a:lnTo>
                    <a:pt x="57127" y="80364"/>
                  </a:lnTo>
                  <a:lnTo>
                    <a:pt x="69191" y="142593"/>
                  </a:lnTo>
                  <a:lnTo>
                    <a:pt x="82496" y="182945"/>
                  </a:lnTo>
                  <a:lnTo>
                    <a:pt x="107522" y="239962"/>
                  </a:lnTo>
                  <a:lnTo>
                    <a:pt x="142404" y="30244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8591253" y="252683"/>
            <a:ext cx="905452" cy="410613"/>
            <a:chOff x="8591253" y="252683"/>
            <a:chExt cx="905452" cy="410613"/>
          </a:xfrm>
        </p:grpSpPr>
        <p:sp>
          <p:nvSpPr>
            <p:cNvPr id="40" name="Freeform 39"/>
            <p:cNvSpPr/>
            <p:nvPr/>
          </p:nvSpPr>
          <p:spPr>
            <a:xfrm>
              <a:off x="8738653" y="252683"/>
              <a:ext cx="52643" cy="379027"/>
            </a:xfrm>
            <a:custGeom>
              <a:avLst/>
              <a:gdLst/>
              <a:ahLst/>
              <a:cxnLst/>
              <a:rect l="0" t="0" r="0" b="0"/>
              <a:pathLst>
                <a:path w="52643" h="379027">
                  <a:moveTo>
                    <a:pt x="0" y="0"/>
                  </a:moveTo>
                  <a:lnTo>
                    <a:pt x="9064" y="58617"/>
                  </a:lnTo>
                  <a:lnTo>
                    <a:pt x="17475" y="121197"/>
                  </a:lnTo>
                  <a:lnTo>
                    <a:pt x="23469" y="183644"/>
                  </a:lnTo>
                  <a:lnTo>
                    <a:pt x="35571" y="241646"/>
                  </a:lnTo>
                  <a:lnTo>
                    <a:pt x="48057" y="301024"/>
                  </a:lnTo>
                  <a:lnTo>
                    <a:pt x="51737" y="351573"/>
                  </a:lnTo>
                  <a:lnTo>
                    <a:pt x="52642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91253" y="431668"/>
              <a:ext cx="273743" cy="21058"/>
            </a:xfrm>
            <a:custGeom>
              <a:avLst/>
              <a:gdLst/>
              <a:ahLst/>
              <a:cxnLst/>
              <a:rect l="0" t="0" r="0" b="0"/>
              <a:pathLst>
                <a:path w="273743" h="21058">
                  <a:moveTo>
                    <a:pt x="273742" y="0"/>
                  </a:moveTo>
                  <a:lnTo>
                    <a:pt x="215124" y="5589"/>
                  </a:lnTo>
                  <a:lnTo>
                    <a:pt x="160951" y="10723"/>
                  </a:lnTo>
                  <a:lnTo>
                    <a:pt x="105189" y="18669"/>
                  </a:lnTo>
                  <a:lnTo>
                    <a:pt x="49115" y="2058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54466" y="263212"/>
              <a:ext cx="210571" cy="379027"/>
            </a:xfrm>
            <a:custGeom>
              <a:avLst/>
              <a:gdLst/>
              <a:ahLst/>
              <a:cxnLst/>
              <a:rect l="0" t="0" r="0" b="0"/>
              <a:pathLst>
                <a:path w="210571" h="379027">
                  <a:moveTo>
                    <a:pt x="0" y="0"/>
                  </a:moveTo>
                  <a:lnTo>
                    <a:pt x="11453" y="48931"/>
                  </a:lnTo>
                  <a:lnTo>
                    <a:pt x="24749" y="102472"/>
                  </a:lnTo>
                  <a:lnTo>
                    <a:pt x="37471" y="163654"/>
                  </a:lnTo>
                  <a:lnTo>
                    <a:pt x="44317" y="225826"/>
                  </a:lnTo>
                  <a:lnTo>
                    <a:pt x="56587" y="278184"/>
                  </a:lnTo>
                  <a:lnTo>
                    <a:pt x="70276" y="332417"/>
                  </a:lnTo>
                  <a:lnTo>
                    <a:pt x="78405" y="358977"/>
                  </a:lnTo>
                  <a:lnTo>
                    <a:pt x="76784" y="342020"/>
                  </a:lnTo>
                  <a:lnTo>
                    <a:pt x="80332" y="313079"/>
                  </a:lnTo>
                  <a:lnTo>
                    <a:pt x="75356" y="261971"/>
                  </a:lnTo>
                  <a:lnTo>
                    <a:pt x="76775" y="236924"/>
                  </a:lnTo>
                  <a:lnTo>
                    <a:pt x="85205" y="217994"/>
                  </a:lnTo>
                  <a:lnTo>
                    <a:pt x="91898" y="213179"/>
                  </a:lnTo>
                  <a:lnTo>
                    <a:pt x="99870" y="211140"/>
                  </a:lnTo>
                  <a:lnTo>
                    <a:pt x="108694" y="210950"/>
                  </a:lnTo>
                  <a:lnTo>
                    <a:pt x="137881" y="221861"/>
                  </a:lnTo>
                  <a:lnTo>
                    <a:pt x="152137" y="236645"/>
                  </a:lnTo>
                  <a:lnTo>
                    <a:pt x="186810" y="295238"/>
                  </a:lnTo>
                  <a:lnTo>
                    <a:pt x="207213" y="354888"/>
                  </a:lnTo>
                  <a:lnTo>
                    <a:pt x="210570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82198" y="473456"/>
              <a:ext cx="203937" cy="161388"/>
            </a:xfrm>
            <a:custGeom>
              <a:avLst/>
              <a:gdLst/>
              <a:ahLst/>
              <a:cxnLst/>
              <a:rect l="0" t="0" r="0" b="0"/>
              <a:pathLst>
                <a:path w="203937" h="161388">
                  <a:moveTo>
                    <a:pt x="109180" y="74025"/>
                  </a:moveTo>
                  <a:lnTo>
                    <a:pt x="114770" y="57258"/>
                  </a:lnTo>
                  <a:lnTo>
                    <a:pt x="114394" y="39667"/>
                  </a:lnTo>
                  <a:lnTo>
                    <a:pt x="112656" y="30063"/>
                  </a:lnTo>
                  <a:lnTo>
                    <a:pt x="101367" y="13152"/>
                  </a:lnTo>
                  <a:lnTo>
                    <a:pt x="93442" y="5367"/>
                  </a:lnTo>
                  <a:lnTo>
                    <a:pt x="83481" y="1347"/>
                  </a:lnTo>
                  <a:lnTo>
                    <a:pt x="59934" y="0"/>
                  </a:lnTo>
                  <a:lnTo>
                    <a:pt x="40110" y="6420"/>
                  </a:lnTo>
                  <a:lnTo>
                    <a:pt x="31548" y="11408"/>
                  </a:lnTo>
                  <a:lnTo>
                    <a:pt x="18915" y="26308"/>
                  </a:lnTo>
                  <a:lnTo>
                    <a:pt x="1273" y="64470"/>
                  </a:lnTo>
                  <a:lnTo>
                    <a:pt x="0" y="84986"/>
                  </a:lnTo>
                  <a:lnTo>
                    <a:pt x="8715" y="126753"/>
                  </a:lnTo>
                  <a:lnTo>
                    <a:pt x="23911" y="152689"/>
                  </a:lnTo>
                  <a:lnTo>
                    <a:pt x="32447" y="156884"/>
                  </a:lnTo>
                  <a:lnTo>
                    <a:pt x="54410" y="158425"/>
                  </a:lnTo>
                  <a:lnTo>
                    <a:pt x="73529" y="152090"/>
                  </a:lnTo>
                  <a:lnTo>
                    <a:pt x="81903" y="147126"/>
                  </a:lnTo>
                  <a:lnTo>
                    <a:pt x="94327" y="132251"/>
                  </a:lnTo>
                  <a:lnTo>
                    <a:pt x="111836" y="94105"/>
                  </a:lnTo>
                  <a:lnTo>
                    <a:pt x="113090" y="73591"/>
                  </a:lnTo>
                  <a:lnTo>
                    <a:pt x="112088" y="59794"/>
                  </a:lnTo>
                  <a:lnTo>
                    <a:pt x="113458" y="61029"/>
                  </a:lnTo>
                  <a:lnTo>
                    <a:pt x="139586" y="117227"/>
                  </a:lnTo>
                  <a:lnTo>
                    <a:pt x="159003" y="142458"/>
                  </a:lnTo>
                  <a:lnTo>
                    <a:pt x="185164" y="159162"/>
                  </a:lnTo>
                  <a:lnTo>
                    <a:pt x="191421" y="161199"/>
                  </a:lnTo>
                  <a:lnTo>
                    <a:pt x="195593" y="161387"/>
                  </a:lnTo>
                  <a:lnTo>
                    <a:pt x="203936" y="1582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349306" y="273740"/>
              <a:ext cx="42114" cy="389556"/>
            </a:xfrm>
            <a:custGeom>
              <a:avLst/>
              <a:gdLst/>
              <a:ahLst/>
              <a:cxnLst/>
              <a:rect l="0" t="0" r="0" b="0"/>
              <a:pathLst>
                <a:path w="42114" h="389556">
                  <a:moveTo>
                    <a:pt x="0" y="0"/>
                  </a:moveTo>
                  <a:lnTo>
                    <a:pt x="0" y="52051"/>
                  </a:lnTo>
                  <a:lnTo>
                    <a:pt x="5589" y="111538"/>
                  </a:lnTo>
                  <a:lnTo>
                    <a:pt x="10723" y="168998"/>
                  </a:lnTo>
                  <a:lnTo>
                    <a:pt x="17474" y="230098"/>
                  </a:lnTo>
                  <a:lnTo>
                    <a:pt x="21165" y="285117"/>
                  </a:lnTo>
                  <a:lnTo>
                    <a:pt x="29181" y="346222"/>
                  </a:lnTo>
                  <a:lnTo>
                    <a:pt x="31686" y="370296"/>
                  </a:lnTo>
                  <a:lnTo>
                    <a:pt x="42113" y="38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80850" y="400082"/>
              <a:ext cx="315855" cy="10530"/>
            </a:xfrm>
            <a:custGeom>
              <a:avLst/>
              <a:gdLst/>
              <a:ahLst/>
              <a:cxnLst/>
              <a:rect l="0" t="0" r="0" b="0"/>
              <a:pathLst>
                <a:path w="315855" h="10530">
                  <a:moveTo>
                    <a:pt x="315854" y="10529"/>
                  </a:moveTo>
                  <a:lnTo>
                    <a:pt x="278377" y="2196"/>
                  </a:lnTo>
                  <a:lnTo>
                    <a:pt x="226953" y="434"/>
                  </a:lnTo>
                  <a:lnTo>
                    <a:pt x="174480" y="129"/>
                  </a:lnTo>
                  <a:lnTo>
                    <a:pt x="120067" y="38"/>
                  </a:lnTo>
                  <a:lnTo>
                    <a:pt x="57686" y="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094963" y="1021264"/>
            <a:ext cx="6727711" cy="591443"/>
            <a:chOff x="1094963" y="1021264"/>
            <a:chExt cx="6727711" cy="591443"/>
          </a:xfrm>
        </p:grpSpPr>
        <p:sp>
          <p:nvSpPr>
            <p:cNvPr id="47" name="Freeform 46"/>
            <p:cNvSpPr/>
            <p:nvPr/>
          </p:nvSpPr>
          <p:spPr>
            <a:xfrm>
              <a:off x="1095614" y="1210777"/>
              <a:ext cx="9879" cy="178985"/>
            </a:xfrm>
            <a:custGeom>
              <a:avLst/>
              <a:gdLst/>
              <a:ahLst/>
              <a:cxnLst/>
              <a:rect l="0" t="0" r="0" b="0"/>
              <a:pathLst>
                <a:path w="9879" h="17898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9878" y="1789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094963" y="112654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77533" y="1181386"/>
              <a:ext cx="154243" cy="191425"/>
            </a:xfrm>
            <a:custGeom>
              <a:avLst/>
              <a:gdLst/>
              <a:ahLst/>
              <a:cxnLst/>
              <a:rect l="0" t="0" r="0" b="0"/>
              <a:pathLst>
                <a:path w="154243" h="191425">
                  <a:moveTo>
                    <a:pt x="128000" y="8334"/>
                  </a:moveTo>
                  <a:lnTo>
                    <a:pt x="90522" y="0"/>
                  </a:lnTo>
                  <a:lnTo>
                    <a:pt x="66890" y="1121"/>
                  </a:lnTo>
                  <a:lnTo>
                    <a:pt x="35024" y="14905"/>
                  </a:lnTo>
                  <a:lnTo>
                    <a:pt x="18047" y="27242"/>
                  </a:lnTo>
                  <a:lnTo>
                    <a:pt x="925" y="52931"/>
                  </a:lnTo>
                  <a:lnTo>
                    <a:pt x="0" y="61462"/>
                  </a:lnTo>
                  <a:lnTo>
                    <a:pt x="5210" y="77180"/>
                  </a:lnTo>
                  <a:lnTo>
                    <a:pt x="12215" y="82307"/>
                  </a:lnTo>
                  <a:lnTo>
                    <a:pt x="32476" y="88004"/>
                  </a:lnTo>
                  <a:lnTo>
                    <a:pt x="83612" y="92831"/>
                  </a:lnTo>
                  <a:lnTo>
                    <a:pt x="122517" y="101870"/>
                  </a:lnTo>
                  <a:lnTo>
                    <a:pt x="141551" y="112687"/>
                  </a:lnTo>
                  <a:lnTo>
                    <a:pt x="147563" y="121186"/>
                  </a:lnTo>
                  <a:lnTo>
                    <a:pt x="154242" y="143108"/>
                  </a:lnTo>
                  <a:lnTo>
                    <a:pt x="150972" y="165330"/>
                  </a:lnTo>
                  <a:lnTo>
                    <a:pt x="146824" y="176169"/>
                  </a:lnTo>
                  <a:lnTo>
                    <a:pt x="138210" y="183395"/>
                  </a:lnTo>
                  <a:lnTo>
                    <a:pt x="113041" y="191424"/>
                  </a:lnTo>
                  <a:lnTo>
                    <a:pt x="56129" y="188668"/>
                  </a:lnTo>
                  <a:lnTo>
                    <a:pt x="43772" y="18731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620909" y="1173602"/>
              <a:ext cx="177703" cy="184575"/>
            </a:xfrm>
            <a:custGeom>
              <a:avLst/>
              <a:gdLst/>
              <a:ahLst/>
              <a:cxnLst/>
              <a:rect l="0" t="0" r="0" b="0"/>
              <a:pathLst>
                <a:path w="177703" h="184575">
                  <a:moveTo>
                    <a:pt x="137350" y="5589"/>
                  </a:moveTo>
                  <a:lnTo>
                    <a:pt x="120582" y="0"/>
                  </a:lnTo>
                  <a:lnTo>
                    <a:pt x="102991" y="376"/>
                  </a:lnTo>
                  <a:lnTo>
                    <a:pt x="45521" y="14478"/>
                  </a:lnTo>
                  <a:lnTo>
                    <a:pt x="22837" y="25528"/>
                  </a:lnTo>
                  <a:lnTo>
                    <a:pt x="7297" y="41357"/>
                  </a:lnTo>
                  <a:lnTo>
                    <a:pt x="1515" y="50491"/>
                  </a:lnTo>
                  <a:lnTo>
                    <a:pt x="0" y="58921"/>
                  </a:lnTo>
                  <a:lnTo>
                    <a:pt x="1329" y="66880"/>
                  </a:lnTo>
                  <a:lnTo>
                    <a:pt x="4555" y="74526"/>
                  </a:lnTo>
                  <a:lnTo>
                    <a:pt x="17499" y="86141"/>
                  </a:lnTo>
                  <a:lnTo>
                    <a:pt x="36119" y="94032"/>
                  </a:lnTo>
                  <a:lnTo>
                    <a:pt x="94152" y="105104"/>
                  </a:lnTo>
                  <a:lnTo>
                    <a:pt x="156069" y="116353"/>
                  </a:lnTo>
                  <a:lnTo>
                    <a:pt x="167377" y="121546"/>
                  </a:lnTo>
                  <a:lnTo>
                    <a:pt x="173745" y="129687"/>
                  </a:lnTo>
                  <a:lnTo>
                    <a:pt x="177702" y="151211"/>
                  </a:lnTo>
                  <a:lnTo>
                    <a:pt x="174780" y="159992"/>
                  </a:lnTo>
                  <a:lnTo>
                    <a:pt x="169322" y="167016"/>
                  </a:lnTo>
                  <a:lnTo>
                    <a:pt x="162174" y="172869"/>
                  </a:lnTo>
                  <a:lnTo>
                    <a:pt x="141754" y="179372"/>
                  </a:lnTo>
                  <a:lnTo>
                    <a:pt x="90516" y="183546"/>
                  </a:lnTo>
                  <a:lnTo>
                    <a:pt x="32065" y="1845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57955" y="1252891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589" y="947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63544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59764" y="1243781"/>
              <a:ext cx="200892" cy="103867"/>
            </a:xfrm>
            <a:custGeom>
              <a:avLst/>
              <a:gdLst/>
              <a:ahLst/>
              <a:cxnLst/>
              <a:rect l="0" t="0" r="0" b="0"/>
              <a:pathLst>
                <a:path w="200892" h="103867">
                  <a:moveTo>
                    <a:pt x="9065" y="51224"/>
                  </a:moveTo>
                  <a:lnTo>
                    <a:pt x="9065" y="73581"/>
                  </a:lnTo>
                  <a:lnTo>
                    <a:pt x="7895" y="76657"/>
                  </a:lnTo>
                  <a:lnTo>
                    <a:pt x="5945" y="75198"/>
                  </a:lnTo>
                  <a:lnTo>
                    <a:pt x="3475" y="70716"/>
                  </a:lnTo>
                  <a:lnTo>
                    <a:pt x="0" y="42051"/>
                  </a:lnTo>
                  <a:lnTo>
                    <a:pt x="4559" y="9512"/>
                  </a:lnTo>
                  <a:lnTo>
                    <a:pt x="9570" y="3528"/>
                  </a:lnTo>
                  <a:lnTo>
                    <a:pt x="16421" y="710"/>
                  </a:lnTo>
                  <a:lnTo>
                    <a:pt x="24497" y="0"/>
                  </a:lnTo>
                  <a:lnTo>
                    <a:pt x="32221" y="3037"/>
                  </a:lnTo>
                  <a:lnTo>
                    <a:pt x="54270" y="24078"/>
                  </a:lnTo>
                  <a:lnTo>
                    <a:pt x="79562" y="62629"/>
                  </a:lnTo>
                  <a:lnTo>
                    <a:pt x="84139" y="72865"/>
                  </a:lnTo>
                  <a:lnTo>
                    <a:pt x="87190" y="75010"/>
                  </a:lnTo>
                  <a:lnTo>
                    <a:pt x="89224" y="71761"/>
                  </a:lnTo>
                  <a:lnTo>
                    <a:pt x="98078" y="32924"/>
                  </a:lnTo>
                  <a:lnTo>
                    <a:pt x="103502" y="23816"/>
                  </a:lnTo>
                  <a:lnTo>
                    <a:pt x="118887" y="10577"/>
                  </a:lnTo>
                  <a:lnTo>
                    <a:pt x="127903" y="7748"/>
                  </a:lnTo>
                  <a:lnTo>
                    <a:pt x="147280" y="7725"/>
                  </a:lnTo>
                  <a:lnTo>
                    <a:pt x="155020" y="11696"/>
                  </a:lnTo>
                  <a:lnTo>
                    <a:pt x="185505" y="47361"/>
                  </a:lnTo>
                  <a:lnTo>
                    <a:pt x="200293" y="79845"/>
                  </a:lnTo>
                  <a:lnTo>
                    <a:pt x="200891" y="87852"/>
                  </a:lnTo>
                  <a:lnTo>
                    <a:pt x="198950" y="93190"/>
                  </a:lnTo>
                  <a:lnTo>
                    <a:pt x="188049" y="10386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10984" y="1263419"/>
              <a:ext cx="21058" cy="84229"/>
            </a:xfrm>
            <a:custGeom>
              <a:avLst/>
              <a:gdLst/>
              <a:ahLst/>
              <a:cxnLst/>
              <a:rect l="0" t="0" r="0" b="0"/>
              <a:pathLst>
                <a:path w="21058" h="84229">
                  <a:moveTo>
                    <a:pt x="21057" y="0"/>
                  </a:moveTo>
                  <a:lnTo>
                    <a:pt x="12724" y="37478"/>
                  </a:lnTo>
                  <a:lnTo>
                    <a:pt x="10334" y="5877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32041" y="11581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17732" y="1021264"/>
              <a:ext cx="30123" cy="336913"/>
            </a:xfrm>
            <a:custGeom>
              <a:avLst/>
              <a:gdLst/>
              <a:ahLst/>
              <a:cxnLst/>
              <a:rect l="0" t="0" r="0" b="0"/>
              <a:pathLst>
                <a:path w="30123" h="336913">
                  <a:moveTo>
                    <a:pt x="9066" y="0"/>
                  </a:moveTo>
                  <a:lnTo>
                    <a:pt x="0" y="58617"/>
                  </a:lnTo>
                  <a:lnTo>
                    <a:pt x="6062" y="121196"/>
                  </a:lnTo>
                  <a:lnTo>
                    <a:pt x="11592" y="183644"/>
                  </a:lnTo>
                  <a:lnTo>
                    <a:pt x="18013" y="236057"/>
                  </a:lnTo>
                  <a:lnTo>
                    <a:pt x="26517" y="290300"/>
                  </a:lnTo>
                  <a:lnTo>
                    <a:pt x="30122" y="3369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07708" y="1230045"/>
              <a:ext cx="171774" cy="139154"/>
            </a:xfrm>
            <a:custGeom>
              <a:avLst/>
              <a:gdLst/>
              <a:ahLst/>
              <a:cxnLst/>
              <a:rect l="0" t="0" r="0" b="0"/>
              <a:pathLst>
                <a:path w="171774" h="139154">
                  <a:moveTo>
                    <a:pt x="108602" y="64960"/>
                  </a:moveTo>
                  <a:lnTo>
                    <a:pt x="99027" y="33678"/>
                  </a:lnTo>
                  <a:lnTo>
                    <a:pt x="88359" y="17521"/>
                  </a:lnTo>
                  <a:lnTo>
                    <a:pt x="72699" y="5661"/>
                  </a:lnTo>
                  <a:lnTo>
                    <a:pt x="63610" y="861"/>
                  </a:lnTo>
                  <a:lnTo>
                    <a:pt x="55211" y="0"/>
                  </a:lnTo>
                  <a:lnTo>
                    <a:pt x="39639" y="5283"/>
                  </a:lnTo>
                  <a:lnTo>
                    <a:pt x="17719" y="21412"/>
                  </a:lnTo>
                  <a:lnTo>
                    <a:pt x="1995" y="46597"/>
                  </a:lnTo>
                  <a:lnTo>
                    <a:pt x="0" y="69277"/>
                  </a:lnTo>
                  <a:lnTo>
                    <a:pt x="8252" y="116375"/>
                  </a:lnTo>
                  <a:lnTo>
                    <a:pt x="13626" y="124973"/>
                  </a:lnTo>
                  <a:lnTo>
                    <a:pt x="28956" y="137646"/>
                  </a:lnTo>
                  <a:lnTo>
                    <a:pt x="37957" y="139153"/>
                  </a:lnTo>
                  <a:lnTo>
                    <a:pt x="57318" y="134590"/>
                  </a:lnTo>
                  <a:lnTo>
                    <a:pt x="82359" y="118866"/>
                  </a:lnTo>
                  <a:lnTo>
                    <a:pt x="94209" y="102956"/>
                  </a:lnTo>
                  <a:lnTo>
                    <a:pt x="99007" y="93800"/>
                  </a:lnTo>
                  <a:lnTo>
                    <a:pt x="103375" y="91206"/>
                  </a:lnTo>
                  <a:lnTo>
                    <a:pt x="107457" y="92985"/>
                  </a:lnTo>
                  <a:lnTo>
                    <a:pt x="128004" y="115469"/>
                  </a:lnTo>
                  <a:lnTo>
                    <a:pt x="171773" y="13865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06810" y="1252891"/>
              <a:ext cx="88486" cy="119689"/>
            </a:xfrm>
            <a:custGeom>
              <a:avLst/>
              <a:gdLst/>
              <a:ahLst/>
              <a:cxnLst/>
              <a:rect l="0" t="0" r="0" b="0"/>
              <a:pathLst>
                <a:path w="88486" h="119689">
                  <a:moveTo>
                    <a:pt x="4257" y="42114"/>
                  </a:moveTo>
                  <a:lnTo>
                    <a:pt x="22215" y="95989"/>
                  </a:lnTo>
                  <a:lnTo>
                    <a:pt x="29006" y="116361"/>
                  </a:lnTo>
                  <a:lnTo>
                    <a:pt x="28945" y="119688"/>
                  </a:lnTo>
                  <a:lnTo>
                    <a:pt x="26565" y="118396"/>
                  </a:lnTo>
                  <a:lnTo>
                    <a:pt x="18851" y="107603"/>
                  </a:lnTo>
                  <a:lnTo>
                    <a:pt x="821" y="62089"/>
                  </a:lnTo>
                  <a:lnTo>
                    <a:pt x="0" y="41633"/>
                  </a:lnTo>
                  <a:lnTo>
                    <a:pt x="1419" y="31265"/>
                  </a:lnTo>
                  <a:lnTo>
                    <a:pt x="7044" y="23183"/>
                  </a:lnTo>
                  <a:lnTo>
                    <a:pt x="25773" y="11083"/>
                  </a:lnTo>
                  <a:lnTo>
                    <a:pt x="88485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79606" y="1063378"/>
              <a:ext cx="8334" cy="347441"/>
            </a:xfrm>
            <a:custGeom>
              <a:avLst/>
              <a:gdLst/>
              <a:ahLst/>
              <a:cxnLst/>
              <a:rect l="0" t="0" r="0" b="0"/>
              <a:pathLst>
                <a:path w="8334" h="3474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3119" y="166208"/>
                  </a:lnTo>
                  <a:lnTo>
                    <a:pt x="8333" y="220432"/>
                  </a:lnTo>
                  <a:lnTo>
                    <a:pt x="6759" y="273543"/>
                  </a:lnTo>
                  <a:lnTo>
                    <a:pt x="2003" y="316966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063792" y="118972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0"/>
                  </a:moveTo>
                  <a:lnTo>
                    <a:pt x="141425" y="5589"/>
                  </a:lnTo>
                  <a:lnTo>
                    <a:pt x="81709" y="18211"/>
                  </a:lnTo>
                  <a:lnTo>
                    <a:pt x="18386" y="2791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46055" y="1295005"/>
              <a:ext cx="139336" cy="110718"/>
            </a:xfrm>
            <a:custGeom>
              <a:avLst/>
              <a:gdLst/>
              <a:ahLst/>
              <a:cxnLst/>
              <a:rect l="0" t="0" r="0" b="0"/>
              <a:pathLst>
                <a:path w="139336" h="110718">
                  <a:moveTo>
                    <a:pt x="80950" y="0"/>
                  </a:moveTo>
                  <a:lnTo>
                    <a:pt x="27922" y="14654"/>
                  </a:lnTo>
                  <a:lnTo>
                    <a:pt x="19862" y="20298"/>
                  </a:lnTo>
                  <a:lnTo>
                    <a:pt x="7786" y="35927"/>
                  </a:lnTo>
                  <a:lnTo>
                    <a:pt x="0" y="70046"/>
                  </a:lnTo>
                  <a:lnTo>
                    <a:pt x="4418" y="90013"/>
                  </a:lnTo>
                  <a:lnTo>
                    <a:pt x="8872" y="98613"/>
                  </a:lnTo>
                  <a:lnTo>
                    <a:pt x="16520" y="104346"/>
                  </a:lnTo>
                  <a:lnTo>
                    <a:pt x="37496" y="110717"/>
                  </a:lnTo>
                  <a:lnTo>
                    <a:pt x="70025" y="108714"/>
                  </a:lnTo>
                  <a:lnTo>
                    <a:pt x="101889" y="95122"/>
                  </a:lnTo>
                  <a:lnTo>
                    <a:pt x="127968" y="76277"/>
                  </a:lnTo>
                  <a:lnTo>
                    <a:pt x="136942" y="56518"/>
                  </a:lnTo>
                  <a:lnTo>
                    <a:pt x="139335" y="44697"/>
                  </a:lnTo>
                  <a:lnTo>
                    <a:pt x="138591" y="34477"/>
                  </a:lnTo>
                  <a:lnTo>
                    <a:pt x="131524" y="16883"/>
                  </a:lnTo>
                  <a:lnTo>
                    <a:pt x="125195" y="12425"/>
                  </a:lnTo>
                  <a:lnTo>
                    <a:pt x="117465" y="10623"/>
                  </a:lnTo>
                  <a:lnTo>
                    <a:pt x="91478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01553" y="1243548"/>
              <a:ext cx="157121" cy="166892"/>
            </a:xfrm>
            <a:custGeom>
              <a:avLst/>
              <a:gdLst/>
              <a:ahLst/>
              <a:cxnLst/>
              <a:rect l="0" t="0" r="0" b="0"/>
              <a:pathLst>
                <a:path w="157121" h="166892">
                  <a:moveTo>
                    <a:pt x="104478" y="61985"/>
                  </a:moveTo>
                  <a:lnTo>
                    <a:pt x="104478" y="39628"/>
                  </a:lnTo>
                  <a:lnTo>
                    <a:pt x="93299" y="8958"/>
                  </a:lnTo>
                  <a:lnTo>
                    <a:pt x="86497" y="3237"/>
                  </a:lnTo>
                  <a:lnTo>
                    <a:pt x="78453" y="593"/>
                  </a:lnTo>
                  <a:lnTo>
                    <a:pt x="69580" y="0"/>
                  </a:lnTo>
                  <a:lnTo>
                    <a:pt x="53483" y="5580"/>
                  </a:lnTo>
                  <a:lnTo>
                    <a:pt x="24084" y="28227"/>
                  </a:lnTo>
                  <a:lnTo>
                    <a:pt x="8388" y="53932"/>
                  </a:lnTo>
                  <a:lnTo>
                    <a:pt x="1009" y="102465"/>
                  </a:lnTo>
                  <a:lnTo>
                    <a:pt x="0" y="129499"/>
                  </a:lnTo>
                  <a:lnTo>
                    <a:pt x="5791" y="150873"/>
                  </a:lnTo>
                  <a:lnTo>
                    <a:pt x="10611" y="159848"/>
                  </a:lnTo>
                  <a:lnTo>
                    <a:pt x="17333" y="164662"/>
                  </a:lnTo>
                  <a:lnTo>
                    <a:pt x="25324" y="166701"/>
                  </a:lnTo>
                  <a:lnTo>
                    <a:pt x="34161" y="166891"/>
                  </a:lnTo>
                  <a:lnTo>
                    <a:pt x="41222" y="163508"/>
                  </a:lnTo>
                  <a:lnTo>
                    <a:pt x="70527" y="123274"/>
                  </a:lnTo>
                  <a:lnTo>
                    <a:pt x="88109" y="83624"/>
                  </a:lnTo>
                  <a:lnTo>
                    <a:pt x="90056" y="85769"/>
                  </a:lnTo>
                  <a:lnTo>
                    <a:pt x="98769" y="117246"/>
                  </a:lnTo>
                  <a:lnTo>
                    <a:pt x="113965" y="141400"/>
                  </a:lnTo>
                  <a:lnTo>
                    <a:pt x="129751" y="149923"/>
                  </a:lnTo>
                  <a:lnTo>
                    <a:pt x="157120" y="1567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70028" y="1263036"/>
              <a:ext cx="136045" cy="157856"/>
            </a:xfrm>
            <a:custGeom>
              <a:avLst/>
              <a:gdLst/>
              <a:ahLst/>
              <a:cxnLst/>
              <a:rect l="0" t="0" r="0" b="0"/>
              <a:pathLst>
                <a:path w="136045" h="157856">
                  <a:moveTo>
                    <a:pt x="9702" y="53026"/>
                  </a:moveTo>
                  <a:lnTo>
                    <a:pt x="15291" y="111643"/>
                  </a:lnTo>
                  <a:lnTo>
                    <a:pt x="18767" y="152022"/>
                  </a:lnTo>
                  <a:lnTo>
                    <a:pt x="18085" y="157628"/>
                  </a:lnTo>
                  <a:lnTo>
                    <a:pt x="16461" y="157855"/>
                  </a:lnTo>
                  <a:lnTo>
                    <a:pt x="8585" y="141408"/>
                  </a:lnTo>
                  <a:lnTo>
                    <a:pt x="3357" y="122723"/>
                  </a:lnTo>
                  <a:lnTo>
                    <a:pt x="0" y="72599"/>
                  </a:lnTo>
                  <a:lnTo>
                    <a:pt x="1881" y="46517"/>
                  </a:lnTo>
                  <a:lnTo>
                    <a:pt x="10516" y="23227"/>
                  </a:lnTo>
                  <a:lnTo>
                    <a:pt x="25271" y="7416"/>
                  </a:lnTo>
                  <a:lnTo>
                    <a:pt x="34120" y="1563"/>
                  </a:lnTo>
                  <a:lnTo>
                    <a:pt x="42358" y="0"/>
                  </a:lnTo>
                  <a:lnTo>
                    <a:pt x="50190" y="1297"/>
                  </a:lnTo>
                  <a:lnTo>
                    <a:pt x="65132" y="8978"/>
                  </a:lnTo>
                  <a:lnTo>
                    <a:pt x="86697" y="27626"/>
                  </a:lnTo>
                  <a:lnTo>
                    <a:pt x="111825" y="64776"/>
                  </a:lnTo>
                  <a:lnTo>
                    <a:pt x="132647" y="120593"/>
                  </a:lnTo>
                  <a:lnTo>
                    <a:pt x="136044" y="1372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193979" y="1240542"/>
              <a:ext cx="164820" cy="180806"/>
            </a:xfrm>
            <a:custGeom>
              <a:avLst/>
              <a:gdLst/>
              <a:ahLst/>
              <a:cxnLst/>
              <a:rect l="0" t="0" r="0" b="0"/>
              <a:pathLst>
                <a:path w="164820" h="180806">
                  <a:moveTo>
                    <a:pt x="133233" y="86048"/>
                  </a:moveTo>
                  <a:lnTo>
                    <a:pt x="98905" y="25175"/>
                  </a:lnTo>
                  <a:lnTo>
                    <a:pt x="85221" y="11030"/>
                  </a:lnTo>
                  <a:lnTo>
                    <a:pt x="67441" y="844"/>
                  </a:lnTo>
                  <a:lnTo>
                    <a:pt x="57786" y="0"/>
                  </a:lnTo>
                  <a:lnTo>
                    <a:pt x="37700" y="5301"/>
                  </a:lnTo>
                  <a:lnTo>
                    <a:pt x="23313" y="18575"/>
                  </a:lnTo>
                  <a:lnTo>
                    <a:pt x="8638" y="48899"/>
                  </a:lnTo>
                  <a:lnTo>
                    <a:pt x="0" y="90639"/>
                  </a:lnTo>
                  <a:lnTo>
                    <a:pt x="560" y="133812"/>
                  </a:lnTo>
                  <a:lnTo>
                    <a:pt x="6417" y="156409"/>
                  </a:lnTo>
                  <a:lnTo>
                    <a:pt x="16819" y="174252"/>
                  </a:lnTo>
                  <a:lnTo>
                    <a:pt x="24038" y="176436"/>
                  </a:lnTo>
                  <a:lnTo>
                    <a:pt x="32361" y="174383"/>
                  </a:lnTo>
                  <a:lnTo>
                    <a:pt x="65345" y="151460"/>
                  </a:lnTo>
                  <a:lnTo>
                    <a:pt x="76934" y="131888"/>
                  </a:lnTo>
                  <a:lnTo>
                    <a:pt x="97657" y="76010"/>
                  </a:lnTo>
                  <a:lnTo>
                    <a:pt x="106184" y="51099"/>
                  </a:lnTo>
                  <a:lnTo>
                    <a:pt x="104444" y="56477"/>
                  </a:lnTo>
                  <a:lnTo>
                    <a:pt x="108065" y="79236"/>
                  </a:lnTo>
                  <a:lnTo>
                    <a:pt x="126470" y="139017"/>
                  </a:lnTo>
                  <a:lnTo>
                    <a:pt x="142407" y="164784"/>
                  </a:lnTo>
                  <a:lnTo>
                    <a:pt x="152128" y="173684"/>
                  </a:lnTo>
                  <a:lnTo>
                    <a:pt x="164819" y="18080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64082" y="130553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379643" y="1270929"/>
              <a:ext cx="126555" cy="143586"/>
            </a:xfrm>
            <a:custGeom>
              <a:avLst/>
              <a:gdLst/>
              <a:ahLst/>
              <a:cxnLst/>
              <a:rect l="0" t="0" r="0" b="0"/>
              <a:pathLst>
                <a:path w="126555" h="143586">
                  <a:moveTo>
                    <a:pt x="105497" y="13547"/>
                  </a:moveTo>
                  <a:lnTo>
                    <a:pt x="88729" y="2369"/>
                  </a:lnTo>
                  <a:lnTo>
                    <a:pt x="71138" y="0"/>
                  </a:lnTo>
                  <a:lnTo>
                    <a:pt x="51622" y="4017"/>
                  </a:lnTo>
                  <a:lnTo>
                    <a:pt x="31249" y="13601"/>
                  </a:lnTo>
                  <a:lnTo>
                    <a:pt x="5639" y="37740"/>
                  </a:lnTo>
                  <a:lnTo>
                    <a:pt x="1490" y="48393"/>
                  </a:lnTo>
                  <a:lnTo>
                    <a:pt x="0" y="72708"/>
                  </a:lnTo>
                  <a:lnTo>
                    <a:pt x="5738" y="107116"/>
                  </a:lnTo>
                  <a:lnTo>
                    <a:pt x="10915" y="115700"/>
                  </a:lnTo>
                  <a:lnTo>
                    <a:pt x="26026" y="128359"/>
                  </a:lnTo>
                  <a:lnTo>
                    <a:pt x="54264" y="142062"/>
                  </a:lnTo>
                  <a:lnTo>
                    <a:pt x="77657" y="143585"/>
                  </a:lnTo>
                  <a:lnTo>
                    <a:pt x="126554" y="13988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570831" y="1116020"/>
              <a:ext cx="30123" cy="315856"/>
            </a:xfrm>
            <a:custGeom>
              <a:avLst/>
              <a:gdLst/>
              <a:ahLst/>
              <a:cxnLst/>
              <a:rect l="0" t="0" r="0" b="0"/>
              <a:pathLst>
                <a:path w="30123" h="315856">
                  <a:moveTo>
                    <a:pt x="9065" y="0"/>
                  </a:moveTo>
                  <a:lnTo>
                    <a:pt x="0" y="58617"/>
                  </a:lnTo>
                  <a:lnTo>
                    <a:pt x="7231" y="118857"/>
                  </a:lnTo>
                  <a:lnTo>
                    <a:pt x="16804" y="173217"/>
                  </a:lnTo>
                  <a:lnTo>
                    <a:pt x="24632" y="233997"/>
                  </a:lnTo>
                  <a:lnTo>
                    <a:pt x="29399" y="295818"/>
                  </a:lnTo>
                  <a:lnTo>
                    <a:pt x="30122" y="3158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95668" y="123183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21057"/>
                  </a:moveTo>
                  <a:lnTo>
                    <a:pt x="162481" y="11992"/>
                  </a:lnTo>
                  <a:lnTo>
                    <a:pt x="108307" y="10817"/>
                  </a:lnTo>
                  <a:lnTo>
                    <a:pt x="52546" y="74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716767" y="1316062"/>
              <a:ext cx="136871" cy="102983"/>
            </a:xfrm>
            <a:custGeom>
              <a:avLst/>
              <a:gdLst/>
              <a:ahLst/>
              <a:cxnLst/>
              <a:rect l="0" t="0" r="0" b="0"/>
              <a:pathLst>
                <a:path w="136871" h="102983">
                  <a:moveTo>
                    <a:pt x="0" y="0"/>
                  </a:moveTo>
                  <a:lnTo>
                    <a:pt x="5589" y="58617"/>
                  </a:lnTo>
                  <a:lnTo>
                    <a:pt x="14654" y="93407"/>
                  </a:lnTo>
                  <a:lnTo>
                    <a:pt x="20298" y="99706"/>
                  </a:lnTo>
                  <a:lnTo>
                    <a:pt x="27570" y="102735"/>
                  </a:lnTo>
                  <a:lnTo>
                    <a:pt x="46178" y="102982"/>
                  </a:lnTo>
                  <a:lnTo>
                    <a:pt x="81792" y="95374"/>
                  </a:lnTo>
                  <a:lnTo>
                    <a:pt x="104202" y="84892"/>
                  </a:lnTo>
                  <a:lnTo>
                    <a:pt x="119621" y="69315"/>
                  </a:lnTo>
                  <a:lnTo>
                    <a:pt x="129204" y="50694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98607" y="1312955"/>
              <a:ext cx="144544" cy="139978"/>
            </a:xfrm>
            <a:custGeom>
              <a:avLst/>
              <a:gdLst/>
              <a:ahLst/>
              <a:cxnLst/>
              <a:rect l="0" t="0" r="0" b="0"/>
              <a:pathLst>
                <a:path w="144544" h="139978">
                  <a:moveTo>
                    <a:pt x="123486" y="97863"/>
                  </a:moveTo>
                  <a:lnTo>
                    <a:pt x="120367" y="55171"/>
                  </a:lnTo>
                  <a:lnTo>
                    <a:pt x="113911" y="35605"/>
                  </a:lnTo>
                  <a:lnTo>
                    <a:pt x="103243" y="19110"/>
                  </a:lnTo>
                  <a:lnTo>
                    <a:pt x="87583" y="7100"/>
                  </a:lnTo>
                  <a:lnTo>
                    <a:pt x="78494" y="2259"/>
                  </a:lnTo>
                  <a:lnTo>
                    <a:pt x="59036" y="0"/>
                  </a:lnTo>
                  <a:lnTo>
                    <a:pt x="48934" y="1036"/>
                  </a:lnTo>
                  <a:lnTo>
                    <a:pt x="31470" y="11545"/>
                  </a:lnTo>
                  <a:lnTo>
                    <a:pt x="17080" y="27914"/>
                  </a:lnTo>
                  <a:lnTo>
                    <a:pt x="6785" y="46888"/>
                  </a:lnTo>
                  <a:lnTo>
                    <a:pt x="0" y="82889"/>
                  </a:lnTo>
                  <a:lnTo>
                    <a:pt x="4653" y="103296"/>
                  </a:lnTo>
                  <a:lnTo>
                    <a:pt x="9169" y="112014"/>
                  </a:lnTo>
                  <a:lnTo>
                    <a:pt x="15689" y="116656"/>
                  </a:lnTo>
                  <a:lnTo>
                    <a:pt x="23546" y="118580"/>
                  </a:lnTo>
                  <a:lnTo>
                    <a:pt x="32293" y="118694"/>
                  </a:lnTo>
                  <a:lnTo>
                    <a:pt x="48251" y="112580"/>
                  </a:lnTo>
                  <a:lnTo>
                    <a:pt x="55782" y="107675"/>
                  </a:lnTo>
                  <a:lnTo>
                    <a:pt x="67269" y="92865"/>
                  </a:lnTo>
                  <a:lnTo>
                    <a:pt x="71970" y="84003"/>
                  </a:lnTo>
                  <a:lnTo>
                    <a:pt x="76274" y="81604"/>
                  </a:lnTo>
                  <a:lnTo>
                    <a:pt x="80313" y="83514"/>
                  </a:lnTo>
                  <a:lnTo>
                    <a:pt x="126195" y="130880"/>
                  </a:lnTo>
                  <a:lnTo>
                    <a:pt x="144543" y="13997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64497" y="1158134"/>
              <a:ext cx="20768" cy="284271"/>
            </a:xfrm>
            <a:custGeom>
              <a:avLst/>
              <a:gdLst/>
              <a:ahLst/>
              <a:cxnLst/>
              <a:rect l="0" t="0" r="0" b="0"/>
              <a:pathLst>
                <a:path w="20768" h="284271">
                  <a:moveTo>
                    <a:pt x="10239" y="0"/>
                  </a:moveTo>
                  <a:lnTo>
                    <a:pt x="1174" y="58617"/>
                  </a:lnTo>
                  <a:lnTo>
                    <a:pt x="0" y="113961"/>
                  </a:lnTo>
                  <a:lnTo>
                    <a:pt x="2887" y="176886"/>
                  </a:lnTo>
                  <a:lnTo>
                    <a:pt x="14376" y="234722"/>
                  </a:lnTo>
                  <a:lnTo>
                    <a:pt x="20767" y="2842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351212" y="1310473"/>
              <a:ext cx="126072" cy="154164"/>
            </a:xfrm>
            <a:custGeom>
              <a:avLst/>
              <a:gdLst/>
              <a:ahLst/>
              <a:cxnLst/>
              <a:rect l="0" t="0" r="0" b="0"/>
              <a:pathLst>
                <a:path w="126072" h="154164">
                  <a:moveTo>
                    <a:pt x="113078" y="5589"/>
                  </a:moveTo>
                  <a:lnTo>
                    <a:pt x="96310" y="0"/>
                  </a:lnTo>
                  <a:lnTo>
                    <a:pt x="78719" y="375"/>
                  </a:lnTo>
                  <a:lnTo>
                    <a:pt x="60373" y="5611"/>
                  </a:lnTo>
                  <a:lnTo>
                    <a:pt x="22285" y="34592"/>
                  </a:lnTo>
                  <a:lnTo>
                    <a:pt x="6498" y="60586"/>
                  </a:lnTo>
                  <a:lnTo>
                    <a:pt x="0" y="101693"/>
                  </a:lnTo>
                  <a:lnTo>
                    <a:pt x="2598" y="114112"/>
                  </a:lnTo>
                  <a:lnTo>
                    <a:pt x="14843" y="134150"/>
                  </a:lnTo>
                  <a:lnTo>
                    <a:pt x="31983" y="147735"/>
                  </a:lnTo>
                  <a:lnTo>
                    <a:pt x="41467" y="152995"/>
                  </a:lnTo>
                  <a:lnTo>
                    <a:pt x="51300" y="154163"/>
                  </a:lnTo>
                  <a:lnTo>
                    <a:pt x="71583" y="149220"/>
                  </a:lnTo>
                  <a:lnTo>
                    <a:pt x="102733" y="133284"/>
                  </a:lnTo>
                  <a:lnTo>
                    <a:pt x="117449" y="117324"/>
                  </a:lnTo>
                  <a:lnTo>
                    <a:pt x="123011" y="108155"/>
                  </a:lnTo>
                  <a:lnTo>
                    <a:pt x="126071" y="88608"/>
                  </a:lnTo>
                  <a:lnTo>
                    <a:pt x="122362" y="68223"/>
                  </a:lnTo>
                  <a:lnTo>
                    <a:pt x="107120" y="38185"/>
                  </a:lnTo>
                  <a:lnTo>
                    <a:pt x="81492" y="558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527461" y="1168663"/>
              <a:ext cx="161035" cy="293406"/>
            </a:xfrm>
            <a:custGeom>
              <a:avLst/>
              <a:gdLst/>
              <a:ahLst/>
              <a:cxnLst/>
              <a:rect l="0" t="0" r="0" b="0"/>
              <a:pathLst>
                <a:path w="161035" h="293406">
                  <a:moveTo>
                    <a:pt x="0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14654" y="165650"/>
                  </a:lnTo>
                  <a:lnTo>
                    <a:pt x="20962" y="225700"/>
                  </a:lnTo>
                  <a:lnTo>
                    <a:pt x="26748" y="254437"/>
                  </a:lnTo>
                  <a:lnTo>
                    <a:pt x="26021" y="253853"/>
                  </a:lnTo>
                  <a:lnTo>
                    <a:pt x="24366" y="249953"/>
                  </a:lnTo>
                  <a:lnTo>
                    <a:pt x="27627" y="227698"/>
                  </a:lnTo>
                  <a:lnTo>
                    <a:pt x="36002" y="198877"/>
                  </a:lnTo>
                  <a:lnTo>
                    <a:pt x="41549" y="191076"/>
                  </a:lnTo>
                  <a:lnTo>
                    <a:pt x="57071" y="179289"/>
                  </a:lnTo>
                  <a:lnTo>
                    <a:pt x="75668" y="176390"/>
                  </a:lnTo>
                  <a:lnTo>
                    <a:pt x="116203" y="184061"/>
                  </a:lnTo>
                  <a:lnTo>
                    <a:pt x="141925" y="199076"/>
                  </a:lnTo>
                  <a:lnTo>
                    <a:pt x="153935" y="214820"/>
                  </a:lnTo>
                  <a:lnTo>
                    <a:pt x="158776" y="223932"/>
                  </a:lnTo>
                  <a:lnTo>
                    <a:pt x="161034" y="243415"/>
                  </a:lnTo>
                  <a:lnTo>
                    <a:pt x="159999" y="253523"/>
                  </a:lnTo>
                  <a:lnTo>
                    <a:pt x="149490" y="270994"/>
                  </a:lnTo>
                  <a:lnTo>
                    <a:pt x="141774" y="278929"/>
                  </a:lnTo>
                  <a:lnTo>
                    <a:pt x="120722" y="287745"/>
                  </a:lnTo>
                  <a:lnTo>
                    <a:pt x="69080" y="293405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74860" y="1379233"/>
              <a:ext cx="123857" cy="211727"/>
            </a:xfrm>
            <a:custGeom>
              <a:avLst/>
              <a:gdLst/>
              <a:ahLst/>
              <a:cxnLst/>
              <a:rect l="0" t="0" r="0" b="0"/>
              <a:pathLst>
                <a:path w="123857" h="211727">
                  <a:moveTo>
                    <a:pt x="84228" y="0"/>
                  </a:moveTo>
                  <a:lnTo>
                    <a:pt x="78639" y="16767"/>
                  </a:lnTo>
                  <a:lnTo>
                    <a:pt x="79015" y="34358"/>
                  </a:lnTo>
                  <a:lnTo>
                    <a:pt x="93117" y="85763"/>
                  </a:lnTo>
                  <a:lnTo>
                    <a:pt x="117952" y="145983"/>
                  </a:lnTo>
                  <a:lnTo>
                    <a:pt x="123856" y="184154"/>
                  </a:lnTo>
                  <a:lnTo>
                    <a:pt x="121176" y="194129"/>
                  </a:lnTo>
                  <a:lnTo>
                    <a:pt x="115879" y="201949"/>
                  </a:lnTo>
                  <a:lnTo>
                    <a:pt x="108838" y="208332"/>
                  </a:lnTo>
                  <a:lnTo>
                    <a:pt x="100635" y="211417"/>
                  </a:lnTo>
                  <a:lnTo>
                    <a:pt x="82161" y="211726"/>
                  </a:lnTo>
                  <a:lnTo>
                    <a:pt x="26100" y="20238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38031" y="12739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843316" y="1288871"/>
              <a:ext cx="106045" cy="145283"/>
            </a:xfrm>
            <a:custGeom>
              <a:avLst/>
              <a:gdLst/>
              <a:ahLst/>
              <a:cxnLst/>
              <a:rect l="0" t="0" r="0" b="0"/>
              <a:pathLst>
                <a:path w="106045" h="145283">
                  <a:moveTo>
                    <a:pt x="0" y="69305"/>
                  </a:moveTo>
                  <a:lnTo>
                    <a:pt x="42692" y="66185"/>
                  </a:lnTo>
                  <a:lnTo>
                    <a:pt x="84342" y="54650"/>
                  </a:lnTo>
                  <a:lnTo>
                    <a:pt x="92493" y="49007"/>
                  </a:lnTo>
                  <a:lnTo>
                    <a:pt x="104669" y="33377"/>
                  </a:lnTo>
                  <a:lnTo>
                    <a:pt x="106044" y="25466"/>
                  </a:lnTo>
                  <a:lnTo>
                    <a:pt x="104621" y="17852"/>
                  </a:lnTo>
                  <a:lnTo>
                    <a:pt x="101333" y="10436"/>
                  </a:lnTo>
                  <a:lnTo>
                    <a:pt x="94461" y="5493"/>
                  </a:lnTo>
                  <a:lnTo>
                    <a:pt x="74348" y="0"/>
                  </a:lnTo>
                  <a:lnTo>
                    <a:pt x="64773" y="874"/>
                  </a:lnTo>
                  <a:lnTo>
                    <a:pt x="47895" y="8086"/>
                  </a:lnTo>
                  <a:lnTo>
                    <a:pt x="25240" y="25299"/>
                  </a:lnTo>
                  <a:lnTo>
                    <a:pt x="9298" y="50807"/>
                  </a:lnTo>
                  <a:lnTo>
                    <a:pt x="2755" y="86181"/>
                  </a:lnTo>
                  <a:lnTo>
                    <a:pt x="7463" y="109560"/>
                  </a:lnTo>
                  <a:lnTo>
                    <a:pt x="11994" y="120708"/>
                  </a:lnTo>
                  <a:lnTo>
                    <a:pt x="26388" y="136214"/>
                  </a:lnTo>
                  <a:lnTo>
                    <a:pt x="35139" y="141987"/>
                  </a:lnTo>
                  <a:lnTo>
                    <a:pt x="54222" y="145282"/>
                  </a:lnTo>
                  <a:lnTo>
                    <a:pt x="94756" y="14300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07823" y="1305533"/>
              <a:ext cx="88178" cy="148154"/>
            </a:xfrm>
            <a:custGeom>
              <a:avLst/>
              <a:gdLst/>
              <a:ahLst/>
              <a:cxnLst/>
              <a:rect l="0" t="0" r="0" b="0"/>
              <a:pathLst>
                <a:path w="88178" h="148154">
                  <a:moveTo>
                    <a:pt x="77648" y="0"/>
                  </a:moveTo>
                  <a:lnTo>
                    <a:pt x="55292" y="0"/>
                  </a:lnTo>
                  <a:lnTo>
                    <a:pt x="38076" y="6239"/>
                  </a:lnTo>
                  <a:lnTo>
                    <a:pt x="30210" y="11179"/>
                  </a:lnTo>
                  <a:lnTo>
                    <a:pt x="18350" y="26025"/>
                  </a:lnTo>
                  <a:lnTo>
                    <a:pt x="1205" y="64153"/>
                  </a:lnTo>
                  <a:lnTo>
                    <a:pt x="0" y="84664"/>
                  </a:lnTo>
                  <a:lnTo>
                    <a:pt x="4534" y="105479"/>
                  </a:lnTo>
                  <a:lnTo>
                    <a:pt x="14348" y="126428"/>
                  </a:lnTo>
                  <a:lnTo>
                    <a:pt x="29627" y="141198"/>
                  </a:lnTo>
                  <a:lnTo>
                    <a:pt x="38616" y="146775"/>
                  </a:lnTo>
                  <a:lnTo>
                    <a:pt x="48117" y="148153"/>
                  </a:lnTo>
                  <a:lnTo>
                    <a:pt x="88177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180661" y="1126549"/>
              <a:ext cx="52210" cy="368498"/>
            </a:xfrm>
            <a:custGeom>
              <a:avLst/>
              <a:gdLst/>
              <a:ahLst/>
              <a:cxnLst/>
              <a:rect l="0" t="0" r="0" b="0"/>
              <a:pathLst>
                <a:path w="52210" h="368498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8057" y="148776"/>
                  </a:lnTo>
                  <a:lnTo>
                    <a:pt x="16380" y="201229"/>
                  </a:lnTo>
                  <a:lnTo>
                    <a:pt x="22904" y="262060"/>
                  </a:lnTo>
                  <a:lnTo>
                    <a:pt x="35112" y="319137"/>
                  </a:lnTo>
                  <a:lnTo>
                    <a:pt x="52209" y="368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32829" y="1242362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31586"/>
                  </a:moveTo>
                  <a:lnTo>
                    <a:pt x="267501" y="20407"/>
                  </a:lnTo>
                  <a:lnTo>
                    <a:pt x="229128" y="13456"/>
                  </a:lnTo>
                  <a:lnTo>
                    <a:pt x="170995" y="9937"/>
                  </a:lnTo>
                  <a:lnTo>
                    <a:pt x="107520" y="2310"/>
                  </a:lnTo>
                  <a:lnTo>
                    <a:pt x="49574" y="45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509456" y="1295005"/>
              <a:ext cx="123995" cy="144377"/>
            </a:xfrm>
            <a:custGeom>
              <a:avLst/>
              <a:gdLst/>
              <a:ahLst/>
              <a:cxnLst/>
              <a:rect l="0" t="0" r="0" b="0"/>
              <a:pathLst>
                <a:path w="123995" h="144377">
                  <a:moveTo>
                    <a:pt x="70855" y="0"/>
                  </a:moveTo>
                  <a:lnTo>
                    <a:pt x="39572" y="9575"/>
                  </a:lnTo>
                  <a:lnTo>
                    <a:pt x="23416" y="20243"/>
                  </a:lnTo>
                  <a:lnTo>
                    <a:pt x="11556" y="39023"/>
                  </a:lnTo>
                  <a:lnTo>
                    <a:pt x="3555" y="62967"/>
                  </a:lnTo>
                  <a:lnTo>
                    <a:pt x="0" y="89206"/>
                  </a:lnTo>
                  <a:lnTo>
                    <a:pt x="4658" y="110227"/>
                  </a:lnTo>
                  <a:lnTo>
                    <a:pt x="9177" y="119108"/>
                  </a:lnTo>
                  <a:lnTo>
                    <a:pt x="23555" y="132095"/>
                  </a:lnTo>
                  <a:lnTo>
                    <a:pt x="42813" y="140597"/>
                  </a:lnTo>
                  <a:lnTo>
                    <a:pt x="66971" y="144376"/>
                  </a:lnTo>
                  <a:lnTo>
                    <a:pt x="77624" y="141874"/>
                  </a:lnTo>
                  <a:lnTo>
                    <a:pt x="95700" y="129735"/>
                  </a:lnTo>
                  <a:lnTo>
                    <a:pt x="119030" y="103171"/>
                  </a:lnTo>
                  <a:lnTo>
                    <a:pt x="122859" y="93347"/>
                  </a:lnTo>
                  <a:lnTo>
                    <a:pt x="123994" y="73073"/>
                  </a:lnTo>
                  <a:lnTo>
                    <a:pt x="117479" y="554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643482" y="1284476"/>
              <a:ext cx="136871" cy="132170"/>
            </a:xfrm>
            <a:custGeom>
              <a:avLst/>
              <a:gdLst/>
              <a:ahLst/>
              <a:cxnLst/>
              <a:rect l="0" t="0" r="0" b="0"/>
              <a:pathLst>
                <a:path w="136871" h="132170">
                  <a:moveTo>
                    <a:pt x="0" y="42114"/>
                  </a:moveTo>
                  <a:lnTo>
                    <a:pt x="42661" y="96229"/>
                  </a:lnTo>
                  <a:lnTo>
                    <a:pt x="70298" y="131572"/>
                  </a:lnTo>
                  <a:lnTo>
                    <a:pt x="72601" y="132169"/>
                  </a:lnTo>
                  <a:lnTo>
                    <a:pt x="68922" y="120353"/>
                  </a:lnTo>
                  <a:lnTo>
                    <a:pt x="29930" y="60675"/>
                  </a:lnTo>
                  <a:lnTo>
                    <a:pt x="25000" y="35936"/>
                  </a:lnTo>
                  <a:lnTo>
                    <a:pt x="27195" y="26297"/>
                  </a:lnTo>
                  <a:lnTo>
                    <a:pt x="32168" y="18701"/>
                  </a:lnTo>
                  <a:lnTo>
                    <a:pt x="38993" y="12467"/>
                  </a:lnTo>
                  <a:lnTo>
                    <a:pt x="62173" y="5541"/>
                  </a:lnTo>
                  <a:lnTo>
                    <a:pt x="101870" y="1642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87410" y="1254243"/>
              <a:ext cx="167506" cy="358464"/>
            </a:xfrm>
            <a:custGeom>
              <a:avLst/>
              <a:gdLst/>
              <a:ahLst/>
              <a:cxnLst/>
              <a:rect l="0" t="0" r="0" b="0"/>
              <a:pathLst>
                <a:path w="167506" h="358464">
                  <a:moveTo>
                    <a:pt x="24569" y="124990"/>
                  </a:moveTo>
                  <a:lnTo>
                    <a:pt x="30158" y="183607"/>
                  </a:lnTo>
                  <a:lnTo>
                    <a:pt x="42527" y="238950"/>
                  </a:lnTo>
                  <a:lnTo>
                    <a:pt x="53116" y="301875"/>
                  </a:lnTo>
                  <a:lnTo>
                    <a:pt x="61820" y="358463"/>
                  </a:lnTo>
                  <a:lnTo>
                    <a:pt x="61102" y="357848"/>
                  </a:lnTo>
                  <a:lnTo>
                    <a:pt x="45136" y="298190"/>
                  </a:lnTo>
                  <a:lnTo>
                    <a:pt x="34952" y="249618"/>
                  </a:lnTo>
                  <a:lnTo>
                    <a:pt x="24526" y="198181"/>
                  </a:lnTo>
                  <a:lnTo>
                    <a:pt x="14028" y="149016"/>
                  </a:lnTo>
                  <a:lnTo>
                    <a:pt x="0" y="90481"/>
                  </a:lnTo>
                  <a:lnTo>
                    <a:pt x="652" y="42365"/>
                  </a:lnTo>
                  <a:lnTo>
                    <a:pt x="8480" y="17688"/>
                  </a:lnTo>
                  <a:lnTo>
                    <a:pt x="13844" y="7832"/>
                  </a:lnTo>
                  <a:lnTo>
                    <a:pt x="20928" y="2431"/>
                  </a:lnTo>
                  <a:lnTo>
                    <a:pt x="29161" y="0"/>
                  </a:lnTo>
                  <a:lnTo>
                    <a:pt x="47667" y="418"/>
                  </a:lnTo>
                  <a:lnTo>
                    <a:pt x="91263" y="13339"/>
                  </a:lnTo>
                  <a:lnTo>
                    <a:pt x="115042" y="26234"/>
                  </a:lnTo>
                  <a:lnTo>
                    <a:pt x="156904" y="73207"/>
                  </a:lnTo>
                  <a:lnTo>
                    <a:pt x="165272" y="96906"/>
                  </a:lnTo>
                  <a:lnTo>
                    <a:pt x="167505" y="109777"/>
                  </a:lnTo>
                  <a:lnTo>
                    <a:pt x="163745" y="133436"/>
                  </a:lnTo>
                  <a:lnTo>
                    <a:pt x="159467" y="144659"/>
                  </a:lnTo>
                  <a:lnTo>
                    <a:pt x="145355" y="160248"/>
                  </a:lnTo>
                  <a:lnTo>
                    <a:pt x="136679" y="166042"/>
                  </a:lnTo>
                  <a:lnTo>
                    <a:pt x="102111" y="174198"/>
                  </a:lnTo>
                  <a:lnTo>
                    <a:pt x="45626" y="17763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22549" y="1116020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0723" y="224010"/>
                  </a:lnTo>
                  <a:lnTo>
                    <a:pt x="18669" y="272236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04023" y="1263093"/>
              <a:ext cx="192268" cy="147726"/>
            </a:xfrm>
            <a:custGeom>
              <a:avLst/>
              <a:gdLst/>
              <a:ahLst/>
              <a:cxnLst/>
              <a:rect l="0" t="0" r="0" b="0"/>
              <a:pathLst>
                <a:path w="192268" h="147726">
                  <a:moveTo>
                    <a:pt x="108039" y="74026"/>
                  </a:moveTo>
                  <a:lnTo>
                    <a:pt x="88911" y="21321"/>
                  </a:lnTo>
                  <a:lnTo>
                    <a:pt x="77700" y="5368"/>
                  </a:lnTo>
                  <a:lnTo>
                    <a:pt x="69096" y="1348"/>
                  </a:lnTo>
                  <a:lnTo>
                    <a:pt x="47057" y="0"/>
                  </a:lnTo>
                  <a:lnTo>
                    <a:pt x="27903" y="6420"/>
                  </a:lnTo>
                  <a:lnTo>
                    <a:pt x="19520" y="11408"/>
                  </a:lnTo>
                  <a:lnTo>
                    <a:pt x="7086" y="29428"/>
                  </a:lnTo>
                  <a:lnTo>
                    <a:pt x="0" y="51865"/>
                  </a:lnTo>
                  <a:lnTo>
                    <a:pt x="2588" y="84227"/>
                  </a:lnTo>
                  <a:lnTo>
                    <a:pt x="7750" y="105466"/>
                  </a:lnTo>
                  <a:lnTo>
                    <a:pt x="14273" y="113703"/>
                  </a:lnTo>
                  <a:lnTo>
                    <a:pt x="34000" y="125975"/>
                  </a:lnTo>
                  <a:lnTo>
                    <a:pt x="44642" y="127376"/>
                  </a:lnTo>
                  <a:lnTo>
                    <a:pt x="65824" y="122693"/>
                  </a:lnTo>
                  <a:lnTo>
                    <a:pt x="74046" y="116999"/>
                  </a:lnTo>
                  <a:lnTo>
                    <a:pt x="86302" y="101314"/>
                  </a:lnTo>
                  <a:lnTo>
                    <a:pt x="99778" y="72752"/>
                  </a:lnTo>
                  <a:lnTo>
                    <a:pt x="103702" y="69667"/>
                  </a:lnTo>
                  <a:lnTo>
                    <a:pt x="107487" y="71120"/>
                  </a:lnTo>
                  <a:lnTo>
                    <a:pt x="152817" y="131206"/>
                  </a:lnTo>
                  <a:lnTo>
                    <a:pt x="169275" y="140384"/>
                  </a:lnTo>
                  <a:lnTo>
                    <a:pt x="192267" y="1477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514550" y="1239589"/>
              <a:ext cx="108083" cy="165099"/>
            </a:xfrm>
            <a:custGeom>
              <a:avLst/>
              <a:gdLst/>
              <a:ahLst/>
              <a:cxnLst/>
              <a:rect l="0" t="0" r="0" b="0"/>
              <a:pathLst>
                <a:path w="108083" h="165099">
                  <a:moveTo>
                    <a:pt x="87025" y="13302"/>
                  </a:moveTo>
                  <a:lnTo>
                    <a:pt x="75847" y="2123"/>
                  </a:lnTo>
                  <a:lnTo>
                    <a:pt x="69044" y="0"/>
                  </a:lnTo>
                  <a:lnTo>
                    <a:pt x="52128" y="761"/>
                  </a:lnTo>
                  <a:lnTo>
                    <a:pt x="36030" y="8118"/>
                  </a:lnTo>
                  <a:lnTo>
                    <a:pt x="28462" y="13355"/>
                  </a:lnTo>
                  <a:lnTo>
                    <a:pt x="16933" y="28533"/>
                  </a:lnTo>
                  <a:lnTo>
                    <a:pt x="0" y="72462"/>
                  </a:lnTo>
                  <a:lnTo>
                    <a:pt x="148" y="112459"/>
                  </a:lnTo>
                  <a:lnTo>
                    <a:pt x="13191" y="148357"/>
                  </a:lnTo>
                  <a:lnTo>
                    <a:pt x="21424" y="155981"/>
                  </a:lnTo>
                  <a:lnTo>
                    <a:pt x="43051" y="164452"/>
                  </a:lnTo>
                  <a:lnTo>
                    <a:pt x="65141" y="165098"/>
                  </a:lnTo>
                  <a:lnTo>
                    <a:pt x="108082" y="16070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671334" y="1242071"/>
              <a:ext cx="151340" cy="175214"/>
            </a:xfrm>
            <a:custGeom>
              <a:avLst/>
              <a:gdLst/>
              <a:ahLst/>
              <a:cxnLst/>
              <a:rect l="0" t="0" r="0" b="0"/>
              <a:pathLst>
                <a:path w="151340" h="175214">
                  <a:moveTo>
                    <a:pt x="14469" y="73991"/>
                  </a:moveTo>
                  <a:lnTo>
                    <a:pt x="51947" y="82324"/>
                  </a:lnTo>
                  <a:lnTo>
                    <a:pt x="86794" y="80749"/>
                  </a:lnTo>
                  <a:lnTo>
                    <a:pt x="97781" y="78496"/>
                  </a:lnTo>
                  <a:lnTo>
                    <a:pt x="116227" y="66635"/>
                  </a:lnTo>
                  <a:lnTo>
                    <a:pt x="124422" y="58558"/>
                  </a:lnTo>
                  <a:lnTo>
                    <a:pt x="128715" y="49664"/>
                  </a:lnTo>
                  <a:lnTo>
                    <a:pt x="130366" y="30424"/>
                  </a:lnTo>
                  <a:lnTo>
                    <a:pt x="126828" y="21549"/>
                  </a:lnTo>
                  <a:lnTo>
                    <a:pt x="113539" y="5450"/>
                  </a:lnTo>
                  <a:lnTo>
                    <a:pt x="105082" y="1391"/>
                  </a:lnTo>
                  <a:lnTo>
                    <a:pt x="86328" y="0"/>
                  </a:lnTo>
                  <a:lnTo>
                    <a:pt x="56038" y="5794"/>
                  </a:lnTo>
                  <a:lnTo>
                    <a:pt x="38403" y="17945"/>
                  </a:lnTo>
                  <a:lnTo>
                    <a:pt x="23937" y="35043"/>
                  </a:lnTo>
                  <a:lnTo>
                    <a:pt x="1216" y="84936"/>
                  </a:lnTo>
                  <a:lnTo>
                    <a:pt x="0" y="105762"/>
                  </a:lnTo>
                  <a:lnTo>
                    <a:pt x="4529" y="125546"/>
                  </a:lnTo>
                  <a:lnTo>
                    <a:pt x="14341" y="142138"/>
                  </a:lnTo>
                  <a:lnTo>
                    <a:pt x="38607" y="164632"/>
                  </a:lnTo>
                  <a:lnTo>
                    <a:pt x="61072" y="172768"/>
                  </a:lnTo>
                  <a:lnTo>
                    <a:pt x="85484" y="175213"/>
                  </a:lnTo>
                  <a:lnTo>
                    <a:pt x="126633" y="170371"/>
                  </a:lnTo>
                  <a:lnTo>
                    <a:pt x="151339" y="16874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1010735" y="2158342"/>
            <a:ext cx="1244123" cy="357969"/>
            <a:chOff x="1010735" y="2158342"/>
            <a:chExt cx="1244123" cy="357969"/>
          </a:xfrm>
        </p:grpSpPr>
        <p:sp>
          <p:nvSpPr>
            <p:cNvPr id="88" name="Freeform 87"/>
            <p:cNvSpPr/>
            <p:nvPr/>
          </p:nvSpPr>
          <p:spPr>
            <a:xfrm>
              <a:off x="1273948" y="2158342"/>
              <a:ext cx="10096" cy="305327"/>
            </a:xfrm>
            <a:custGeom>
              <a:avLst/>
              <a:gdLst/>
              <a:ahLst/>
              <a:cxnLst/>
              <a:rect l="0" t="0" r="0" b="0"/>
              <a:pathLst>
                <a:path w="10096" h="305327">
                  <a:moveTo>
                    <a:pt x="0" y="0"/>
                  </a:moveTo>
                  <a:lnTo>
                    <a:pt x="0" y="57264"/>
                  </a:lnTo>
                  <a:lnTo>
                    <a:pt x="0" y="106654"/>
                  </a:lnTo>
                  <a:lnTo>
                    <a:pt x="3119" y="158333"/>
                  </a:lnTo>
                  <a:lnTo>
                    <a:pt x="8333" y="207570"/>
                  </a:lnTo>
                  <a:lnTo>
                    <a:pt x="10095" y="266129"/>
                  </a:lnTo>
                  <a:lnTo>
                    <a:pt x="7216" y="28517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010735" y="2158342"/>
              <a:ext cx="421141" cy="63172"/>
            </a:xfrm>
            <a:custGeom>
              <a:avLst/>
              <a:gdLst/>
              <a:ahLst/>
              <a:cxnLst/>
              <a:rect l="0" t="0" r="0" b="0"/>
              <a:pathLst>
                <a:path w="421141" h="63172">
                  <a:moveTo>
                    <a:pt x="421140" y="0"/>
                  </a:moveTo>
                  <a:lnTo>
                    <a:pt x="366996" y="3119"/>
                  </a:lnTo>
                  <a:lnTo>
                    <a:pt x="312049" y="14654"/>
                  </a:lnTo>
                  <a:lnTo>
                    <a:pt x="256135" y="20962"/>
                  </a:lnTo>
                  <a:lnTo>
                    <a:pt x="203150" y="32259"/>
                  </a:lnTo>
                  <a:lnTo>
                    <a:pt x="140573" y="41986"/>
                  </a:lnTo>
                  <a:lnTo>
                    <a:pt x="89249" y="53310"/>
                  </a:lnTo>
                  <a:lnTo>
                    <a:pt x="29068" y="6122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094963" y="2468607"/>
              <a:ext cx="284271" cy="47704"/>
            </a:xfrm>
            <a:custGeom>
              <a:avLst/>
              <a:gdLst/>
              <a:ahLst/>
              <a:cxnLst/>
              <a:rect l="0" t="0" r="0" b="0"/>
              <a:pathLst>
                <a:path w="284271" h="47704">
                  <a:moveTo>
                    <a:pt x="284270" y="5590"/>
                  </a:moveTo>
                  <a:lnTo>
                    <a:pt x="267502" y="0"/>
                  </a:lnTo>
                  <a:lnTo>
                    <a:pt x="249911" y="376"/>
                  </a:lnTo>
                  <a:lnTo>
                    <a:pt x="189270" y="16584"/>
                  </a:lnTo>
                  <a:lnTo>
                    <a:pt x="154736" y="23665"/>
                  </a:lnTo>
                  <a:lnTo>
                    <a:pt x="101145" y="31647"/>
                  </a:lnTo>
                  <a:lnTo>
                    <a:pt x="40603" y="43319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428361" y="2193020"/>
              <a:ext cx="119329" cy="281178"/>
            </a:xfrm>
            <a:custGeom>
              <a:avLst/>
              <a:gdLst/>
              <a:ahLst/>
              <a:cxnLst/>
              <a:rect l="0" t="0" r="0" b="0"/>
              <a:pathLst>
                <a:path w="119329" h="281178">
                  <a:moveTo>
                    <a:pt x="56157" y="281177"/>
                  </a:moveTo>
                  <a:lnTo>
                    <a:pt x="53037" y="238485"/>
                  </a:lnTo>
                  <a:lnTo>
                    <a:pt x="38198" y="184004"/>
                  </a:lnTo>
                  <a:lnTo>
                    <a:pt x="24490" y="127624"/>
                  </a:lnTo>
                  <a:lnTo>
                    <a:pt x="7013" y="71183"/>
                  </a:lnTo>
                  <a:lnTo>
                    <a:pt x="0" y="49806"/>
                  </a:lnTo>
                  <a:lnTo>
                    <a:pt x="2" y="40362"/>
                  </a:lnTo>
                  <a:lnTo>
                    <a:pt x="6242" y="23629"/>
                  </a:lnTo>
                  <a:lnTo>
                    <a:pt x="23054" y="11513"/>
                  </a:lnTo>
                  <a:lnTo>
                    <a:pt x="46124" y="3399"/>
                  </a:lnTo>
                  <a:lnTo>
                    <a:pt x="83080" y="0"/>
                  </a:lnTo>
                  <a:lnTo>
                    <a:pt x="119328" y="7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68704" y="2358383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9921" y="8333"/>
                  </a:lnTo>
                  <a:lnTo>
                    <a:pt x="58498" y="156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17645" y="2210984"/>
              <a:ext cx="19599" cy="263214"/>
            </a:xfrm>
            <a:custGeom>
              <a:avLst/>
              <a:gdLst/>
              <a:ahLst/>
              <a:cxnLst/>
              <a:rect l="0" t="0" r="0" b="0"/>
              <a:pathLst>
                <a:path w="19599" h="263214">
                  <a:moveTo>
                    <a:pt x="9070" y="0"/>
                  </a:moveTo>
                  <a:lnTo>
                    <a:pt x="5" y="58617"/>
                  </a:lnTo>
                  <a:lnTo>
                    <a:pt x="0" y="120027"/>
                  </a:lnTo>
                  <a:lnTo>
                    <a:pt x="6931" y="178430"/>
                  </a:lnTo>
                  <a:lnTo>
                    <a:pt x="16024" y="238356"/>
                  </a:lnTo>
                  <a:lnTo>
                    <a:pt x="1959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789844" y="233732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3299" y="16789"/>
                  </a:lnTo>
                  <a:lnTo>
                    <a:pt x="74727" y="23333"/>
                  </a:lnTo>
                  <a:lnTo>
                    <a:pt x="35010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979357" y="2189927"/>
              <a:ext cx="275501" cy="249842"/>
            </a:xfrm>
            <a:custGeom>
              <a:avLst/>
              <a:gdLst/>
              <a:ahLst/>
              <a:cxnLst/>
              <a:rect l="0" t="0" r="0" b="0"/>
              <a:pathLst>
                <a:path w="275501" h="249842">
                  <a:moveTo>
                    <a:pt x="0" y="0"/>
                  </a:moveTo>
                  <a:lnTo>
                    <a:pt x="3120" y="57264"/>
                  </a:lnTo>
                  <a:lnTo>
                    <a:pt x="14654" y="118156"/>
                  </a:lnTo>
                  <a:lnTo>
                    <a:pt x="28198" y="181310"/>
                  </a:lnTo>
                  <a:lnTo>
                    <a:pt x="39019" y="233126"/>
                  </a:lnTo>
                  <a:lnTo>
                    <a:pt x="40738" y="249841"/>
                  </a:lnTo>
                  <a:lnTo>
                    <a:pt x="50399" y="198006"/>
                  </a:lnTo>
                  <a:lnTo>
                    <a:pt x="56715" y="173010"/>
                  </a:lnTo>
                  <a:lnTo>
                    <a:pt x="62376" y="163303"/>
                  </a:lnTo>
                  <a:lnTo>
                    <a:pt x="78026" y="149398"/>
                  </a:lnTo>
                  <a:lnTo>
                    <a:pt x="85942" y="148732"/>
                  </a:lnTo>
                  <a:lnTo>
                    <a:pt x="93560" y="151797"/>
                  </a:lnTo>
                  <a:lnTo>
                    <a:pt x="122596" y="176344"/>
                  </a:lnTo>
                  <a:lnTo>
                    <a:pt x="138230" y="202379"/>
                  </a:lnTo>
                  <a:lnTo>
                    <a:pt x="150272" y="232320"/>
                  </a:lnTo>
                  <a:lnTo>
                    <a:pt x="153993" y="235598"/>
                  </a:lnTo>
                  <a:lnTo>
                    <a:pt x="157644" y="234275"/>
                  </a:lnTo>
                  <a:lnTo>
                    <a:pt x="193532" y="199350"/>
                  </a:lnTo>
                  <a:lnTo>
                    <a:pt x="249917" y="166200"/>
                  </a:lnTo>
                  <a:lnTo>
                    <a:pt x="264322" y="152246"/>
                  </a:lnTo>
                  <a:lnTo>
                    <a:pt x="274624" y="134345"/>
                  </a:lnTo>
                  <a:lnTo>
                    <a:pt x="275500" y="125828"/>
                  </a:lnTo>
                  <a:lnTo>
                    <a:pt x="270233" y="110126"/>
                  </a:lnTo>
                  <a:lnTo>
                    <a:pt x="253855" y="98468"/>
                  </a:lnTo>
                  <a:lnTo>
                    <a:pt x="242936" y="93721"/>
                  </a:lnTo>
                  <a:lnTo>
                    <a:pt x="221445" y="91567"/>
                  </a:lnTo>
                  <a:lnTo>
                    <a:pt x="201366" y="95679"/>
                  </a:lnTo>
                  <a:lnTo>
                    <a:pt x="184642" y="105305"/>
                  </a:lnTo>
                  <a:lnTo>
                    <a:pt x="172530" y="123621"/>
                  </a:lnTo>
                  <a:lnTo>
                    <a:pt x="164418" y="147359"/>
                  </a:lnTo>
                  <a:lnTo>
                    <a:pt x="160812" y="173508"/>
                  </a:lnTo>
                  <a:lnTo>
                    <a:pt x="165449" y="197607"/>
                  </a:lnTo>
                  <a:lnTo>
                    <a:pt x="181213" y="227786"/>
                  </a:lnTo>
                  <a:lnTo>
                    <a:pt x="187489" y="236085"/>
                  </a:lnTo>
                  <a:lnTo>
                    <a:pt x="197523" y="240449"/>
                  </a:lnTo>
                  <a:lnTo>
                    <a:pt x="246294" y="242165"/>
                  </a:lnTo>
                  <a:lnTo>
                    <a:pt x="27374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494030" y="2032000"/>
            <a:ext cx="6476251" cy="663296"/>
            <a:chOff x="2494030" y="2032000"/>
            <a:chExt cx="6476251" cy="663296"/>
          </a:xfrm>
        </p:grpSpPr>
        <p:sp>
          <p:nvSpPr>
            <p:cNvPr id="97" name="Freeform 96"/>
            <p:cNvSpPr/>
            <p:nvPr/>
          </p:nvSpPr>
          <p:spPr>
            <a:xfrm>
              <a:off x="2494030" y="2260608"/>
              <a:ext cx="180329" cy="209082"/>
            </a:xfrm>
            <a:custGeom>
              <a:avLst/>
              <a:gdLst/>
              <a:ahLst/>
              <a:cxnLst/>
              <a:rect l="0" t="0" r="0" b="0"/>
              <a:pathLst>
                <a:path w="180329" h="209082">
                  <a:moveTo>
                    <a:pt x="148623" y="13547"/>
                  </a:moveTo>
                  <a:lnTo>
                    <a:pt x="131855" y="2369"/>
                  </a:lnTo>
                  <a:lnTo>
                    <a:pt x="111144" y="0"/>
                  </a:lnTo>
                  <a:lnTo>
                    <a:pt x="65310" y="8012"/>
                  </a:lnTo>
                  <a:lnTo>
                    <a:pt x="38670" y="23085"/>
                  </a:lnTo>
                  <a:lnTo>
                    <a:pt x="15958" y="42370"/>
                  </a:lnTo>
                  <a:lnTo>
                    <a:pt x="0" y="68490"/>
                  </a:lnTo>
                  <a:lnTo>
                    <a:pt x="408" y="75912"/>
                  </a:lnTo>
                  <a:lnTo>
                    <a:pt x="4189" y="82030"/>
                  </a:lnTo>
                  <a:lnTo>
                    <a:pt x="10220" y="87278"/>
                  </a:lnTo>
                  <a:lnTo>
                    <a:pt x="29398" y="93110"/>
                  </a:lnTo>
                  <a:lnTo>
                    <a:pt x="92238" y="98330"/>
                  </a:lnTo>
                  <a:lnTo>
                    <a:pt x="126457" y="107168"/>
                  </a:lnTo>
                  <a:lnTo>
                    <a:pt x="166341" y="130523"/>
                  </a:lnTo>
                  <a:lnTo>
                    <a:pt x="174473" y="137154"/>
                  </a:lnTo>
                  <a:lnTo>
                    <a:pt x="178724" y="146255"/>
                  </a:lnTo>
                  <a:lnTo>
                    <a:pt x="180328" y="168845"/>
                  </a:lnTo>
                  <a:lnTo>
                    <a:pt x="176779" y="179080"/>
                  </a:lnTo>
                  <a:lnTo>
                    <a:pt x="163476" y="196692"/>
                  </a:lnTo>
                  <a:lnTo>
                    <a:pt x="142746" y="206079"/>
                  </a:lnTo>
                  <a:lnTo>
                    <a:pt x="116765" y="209081"/>
                  </a:lnTo>
                  <a:lnTo>
                    <a:pt x="64904" y="204596"/>
                  </a:lnTo>
                  <a:lnTo>
                    <a:pt x="43337" y="203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728297" y="2299603"/>
              <a:ext cx="124926" cy="169664"/>
            </a:xfrm>
            <a:custGeom>
              <a:avLst/>
              <a:gdLst/>
              <a:ahLst/>
              <a:cxnLst/>
              <a:rect l="0" t="0" r="0" b="0"/>
              <a:pathLst>
                <a:path w="124926" h="169664">
                  <a:moveTo>
                    <a:pt x="103868" y="27195"/>
                  </a:moveTo>
                  <a:lnTo>
                    <a:pt x="98279" y="10427"/>
                  </a:lnTo>
                  <a:lnTo>
                    <a:pt x="91953" y="5488"/>
                  </a:lnTo>
                  <a:lnTo>
                    <a:pt x="72446" y="0"/>
                  </a:lnTo>
                  <a:lnTo>
                    <a:pt x="40746" y="2499"/>
                  </a:lnTo>
                  <a:lnTo>
                    <a:pt x="22781" y="13879"/>
                  </a:lnTo>
                  <a:lnTo>
                    <a:pt x="14715" y="21827"/>
                  </a:lnTo>
                  <a:lnTo>
                    <a:pt x="5753" y="43136"/>
                  </a:lnTo>
                  <a:lnTo>
                    <a:pt x="0" y="94944"/>
                  </a:lnTo>
                  <a:lnTo>
                    <a:pt x="5452" y="119307"/>
                  </a:lnTo>
                  <a:lnTo>
                    <a:pt x="10181" y="130717"/>
                  </a:lnTo>
                  <a:lnTo>
                    <a:pt x="27915" y="149633"/>
                  </a:lnTo>
                  <a:lnTo>
                    <a:pt x="51394" y="163500"/>
                  </a:lnTo>
                  <a:lnTo>
                    <a:pt x="77427" y="169663"/>
                  </a:lnTo>
                  <a:lnTo>
                    <a:pt x="98356" y="169283"/>
                  </a:lnTo>
                  <a:lnTo>
                    <a:pt x="124925" y="164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910988" y="2344592"/>
              <a:ext cx="163334" cy="114254"/>
            </a:xfrm>
            <a:custGeom>
              <a:avLst/>
              <a:gdLst/>
              <a:ahLst/>
              <a:cxnLst/>
              <a:rect l="0" t="0" r="0" b="0"/>
              <a:pathLst>
                <a:path w="163334" h="114254">
                  <a:moveTo>
                    <a:pt x="110690" y="34848"/>
                  </a:moveTo>
                  <a:lnTo>
                    <a:pt x="99512" y="18080"/>
                  </a:lnTo>
                  <a:lnTo>
                    <a:pt x="84665" y="6729"/>
                  </a:lnTo>
                  <a:lnTo>
                    <a:pt x="75793" y="2064"/>
                  </a:lnTo>
                  <a:lnTo>
                    <a:pt x="53456" y="0"/>
                  </a:lnTo>
                  <a:lnTo>
                    <a:pt x="30271" y="4152"/>
                  </a:lnTo>
                  <a:lnTo>
                    <a:pt x="12167" y="13796"/>
                  </a:lnTo>
                  <a:lnTo>
                    <a:pt x="6404" y="21984"/>
                  </a:lnTo>
                  <a:lnTo>
                    <a:pt x="0" y="43558"/>
                  </a:lnTo>
                  <a:lnTo>
                    <a:pt x="1984" y="76423"/>
                  </a:lnTo>
                  <a:lnTo>
                    <a:pt x="10124" y="94660"/>
                  </a:lnTo>
                  <a:lnTo>
                    <a:pt x="15570" y="102799"/>
                  </a:lnTo>
                  <a:lnTo>
                    <a:pt x="23880" y="108224"/>
                  </a:lnTo>
                  <a:lnTo>
                    <a:pt x="45592" y="114253"/>
                  </a:lnTo>
                  <a:lnTo>
                    <a:pt x="55593" y="113521"/>
                  </a:lnTo>
                  <a:lnTo>
                    <a:pt x="72944" y="106469"/>
                  </a:lnTo>
                  <a:lnTo>
                    <a:pt x="78508" y="98973"/>
                  </a:lnTo>
                  <a:lnTo>
                    <a:pt x="84689" y="78166"/>
                  </a:lnTo>
                  <a:lnTo>
                    <a:pt x="88677" y="73085"/>
                  </a:lnTo>
                  <a:lnTo>
                    <a:pt x="93675" y="72038"/>
                  </a:lnTo>
                  <a:lnTo>
                    <a:pt x="99347" y="73679"/>
                  </a:lnTo>
                  <a:lnTo>
                    <a:pt x="126430" y="90785"/>
                  </a:lnTo>
                  <a:lnTo>
                    <a:pt x="163333" y="980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68255" y="2126756"/>
              <a:ext cx="37652" cy="326384"/>
            </a:xfrm>
            <a:custGeom>
              <a:avLst/>
              <a:gdLst/>
              <a:ahLst/>
              <a:cxnLst/>
              <a:rect l="0" t="0" r="0" b="0"/>
              <a:pathLst>
                <a:path w="37652" h="326384">
                  <a:moveTo>
                    <a:pt x="6066" y="0"/>
                  </a:moveTo>
                  <a:lnTo>
                    <a:pt x="0" y="33622"/>
                  </a:lnTo>
                  <a:lnTo>
                    <a:pt x="7641" y="85323"/>
                  </a:lnTo>
                  <a:lnTo>
                    <a:pt x="14826" y="146186"/>
                  </a:lnTo>
                  <a:lnTo>
                    <a:pt x="17415" y="206128"/>
                  </a:lnTo>
                  <a:lnTo>
                    <a:pt x="24859" y="266148"/>
                  </a:lnTo>
                  <a:lnTo>
                    <a:pt x="29572" y="304246"/>
                  </a:lnTo>
                  <a:lnTo>
                    <a:pt x="37651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23857" y="2302537"/>
              <a:ext cx="130208" cy="151091"/>
            </a:xfrm>
            <a:custGeom>
              <a:avLst/>
              <a:gdLst/>
              <a:ahLst/>
              <a:cxnLst/>
              <a:rect l="0" t="0" r="0" b="0"/>
              <a:pathLst>
                <a:path w="130208" h="151091">
                  <a:moveTo>
                    <a:pt x="24163" y="87432"/>
                  </a:moveTo>
                  <a:lnTo>
                    <a:pt x="66855" y="84312"/>
                  </a:lnTo>
                  <a:lnTo>
                    <a:pt x="98034" y="72859"/>
                  </a:lnTo>
                  <a:lnTo>
                    <a:pt x="108505" y="67188"/>
                  </a:lnTo>
                  <a:lnTo>
                    <a:pt x="123260" y="51528"/>
                  </a:lnTo>
                  <a:lnTo>
                    <a:pt x="128832" y="42439"/>
                  </a:lnTo>
                  <a:lnTo>
                    <a:pt x="130207" y="34040"/>
                  </a:lnTo>
                  <a:lnTo>
                    <a:pt x="128785" y="26101"/>
                  </a:lnTo>
                  <a:lnTo>
                    <a:pt x="125496" y="18468"/>
                  </a:lnTo>
                  <a:lnTo>
                    <a:pt x="112484" y="6868"/>
                  </a:lnTo>
                  <a:lnTo>
                    <a:pt x="104101" y="2137"/>
                  </a:lnTo>
                  <a:lnTo>
                    <a:pt x="85427" y="0"/>
                  </a:lnTo>
                  <a:lnTo>
                    <a:pt x="65430" y="4119"/>
                  </a:lnTo>
                  <a:lnTo>
                    <a:pt x="35611" y="19593"/>
                  </a:lnTo>
                  <a:lnTo>
                    <a:pt x="19112" y="32324"/>
                  </a:lnTo>
                  <a:lnTo>
                    <a:pt x="2260" y="58235"/>
                  </a:lnTo>
                  <a:lnTo>
                    <a:pt x="0" y="81084"/>
                  </a:lnTo>
                  <a:lnTo>
                    <a:pt x="4066" y="104498"/>
                  </a:lnTo>
                  <a:lnTo>
                    <a:pt x="13671" y="122703"/>
                  </a:lnTo>
                  <a:lnTo>
                    <a:pt x="37822" y="146105"/>
                  </a:lnTo>
                  <a:lnTo>
                    <a:pt x="48477" y="149944"/>
                  </a:lnTo>
                  <a:lnTo>
                    <a:pt x="72794" y="151090"/>
                  </a:lnTo>
                  <a:lnTo>
                    <a:pt x="118920" y="140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561925" y="2305741"/>
              <a:ext cx="17765" cy="115814"/>
            </a:xfrm>
            <a:custGeom>
              <a:avLst/>
              <a:gdLst/>
              <a:ahLst/>
              <a:cxnLst/>
              <a:rect l="0" t="0" r="0" b="0"/>
              <a:pathLst>
                <a:path w="17765" h="115814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401" y="100189"/>
                  </a:lnTo>
                  <a:lnTo>
                    <a:pt x="1776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558632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610860" y="2257561"/>
              <a:ext cx="144128" cy="195579"/>
            </a:xfrm>
            <a:custGeom>
              <a:avLst/>
              <a:gdLst/>
              <a:ahLst/>
              <a:cxnLst/>
              <a:rect l="0" t="0" r="0" b="0"/>
              <a:pathLst>
                <a:path w="144128" h="195579">
                  <a:moveTo>
                    <a:pt x="105699" y="6065"/>
                  </a:moveTo>
                  <a:lnTo>
                    <a:pt x="72077" y="0"/>
                  </a:lnTo>
                  <a:lnTo>
                    <a:pt x="47083" y="2590"/>
                  </a:lnTo>
                  <a:lnTo>
                    <a:pt x="26615" y="10760"/>
                  </a:lnTo>
                  <a:lnTo>
                    <a:pt x="17882" y="16214"/>
                  </a:lnTo>
                  <a:lnTo>
                    <a:pt x="5058" y="31633"/>
                  </a:lnTo>
                  <a:lnTo>
                    <a:pt x="0" y="40658"/>
                  </a:lnTo>
                  <a:lnTo>
                    <a:pt x="138" y="47844"/>
                  </a:lnTo>
                  <a:lnTo>
                    <a:pt x="3740" y="53805"/>
                  </a:lnTo>
                  <a:lnTo>
                    <a:pt x="17100" y="63548"/>
                  </a:lnTo>
                  <a:lnTo>
                    <a:pt x="69985" y="82987"/>
                  </a:lnTo>
                  <a:lnTo>
                    <a:pt x="121478" y="98426"/>
                  </a:lnTo>
                  <a:lnTo>
                    <a:pt x="140398" y="109896"/>
                  </a:lnTo>
                  <a:lnTo>
                    <a:pt x="144039" y="117400"/>
                  </a:lnTo>
                  <a:lnTo>
                    <a:pt x="144127" y="125912"/>
                  </a:lnTo>
                  <a:lnTo>
                    <a:pt x="137986" y="143559"/>
                  </a:lnTo>
                  <a:lnTo>
                    <a:pt x="127458" y="159200"/>
                  </a:lnTo>
                  <a:lnTo>
                    <a:pt x="119035" y="164307"/>
                  </a:lnTo>
                  <a:lnTo>
                    <a:pt x="56967" y="182030"/>
                  </a:lnTo>
                  <a:lnTo>
                    <a:pt x="42528" y="1955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253513" y="2032000"/>
              <a:ext cx="10529" cy="421140"/>
            </a:xfrm>
            <a:custGeom>
              <a:avLst/>
              <a:gdLst/>
              <a:ahLst/>
              <a:cxnLst/>
              <a:rect l="0" t="0" r="0" b="0"/>
              <a:pathLst>
                <a:path w="10529" h="421140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5589" y="161869"/>
                  </a:lnTo>
                  <a:lnTo>
                    <a:pt x="9065" y="222266"/>
                  </a:lnTo>
                  <a:lnTo>
                    <a:pt x="4505" y="279026"/>
                  </a:lnTo>
                  <a:lnTo>
                    <a:pt x="2060" y="342202"/>
                  </a:lnTo>
                  <a:lnTo>
                    <a:pt x="8509" y="393502"/>
                  </a:lnTo>
                  <a:lnTo>
                    <a:pt x="10528" y="421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27253" y="237944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06197" y="23057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00953" y="2368808"/>
              <a:ext cx="136871" cy="115918"/>
            </a:xfrm>
            <a:custGeom>
              <a:avLst/>
              <a:gdLst/>
              <a:ahLst/>
              <a:cxnLst/>
              <a:rect l="0" t="0" r="0" b="0"/>
              <a:pathLst>
                <a:path w="136871" h="115918">
                  <a:moveTo>
                    <a:pt x="0" y="42218"/>
                  </a:moveTo>
                  <a:lnTo>
                    <a:pt x="0" y="104692"/>
                  </a:lnTo>
                  <a:lnTo>
                    <a:pt x="3120" y="43242"/>
                  </a:lnTo>
                  <a:lnTo>
                    <a:pt x="9576" y="22786"/>
                  </a:lnTo>
                  <a:lnTo>
                    <a:pt x="20243" y="5895"/>
                  </a:lnTo>
                  <a:lnTo>
                    <a:pt x="28703" y="1625"/>
                  </a:lnTo>
                  <a:lnTo>
                    <a:pt x="50582" y="0"/>
                  </a:lnTo>
                  <a:lnTo>
                    <a:pt x="69664" y="6297"/>
                  </a:lnTo>
                  <a:lnTo>
                    <a:pt x="106568" y="29403"/>
                  </a:lnTo>
                  <a:lnTo>
                    <a:pt x="120673" y="45881"/>
                  </a:lnTo>
                  <a:lnTo>
                    <a:pt x="129672" y="66073"/>
                  </a:lnTo>
                  <a:lnTo>
                    <a:pt x="136870" y="1159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37865" y="2263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48394" y="24531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317019" y="2116227"/>
              <a:ext cx="20930" cy="357971"/>
            </a:xfrm>
            <a:custGeom>
              <a:avLst/>
              <a:gdLst/>
              <a:ahLst/>
              <a:cxnLst/>
              <a:rect l="0" t="0" r="0" b="0"/>
              <a:pathLst>
                <a:path w="20930" h="357971">
                  <a:moveTo>
                    <a:pt x="10400" y="0"/>
                  </a:moveTo>
                  <a:lnTo>
                    <a:pt x="2067" y="37478"/>
                  </a:lnTo>
                  <a:lnTo>
                    <a:pt x="306" y="94491"/>
                  </a:lnTo>
                  <a:lnTo>
                    <a:pt x="0" y="144851"/>
                  </a:lnTo>
                  <a:lnTo>
                    <a:pt x="5499" y="202407"/>
                  </a:lnTo>
                  <a:lnTo>
                    <a:pt x="14537" y="258324"/>
                  </a:lnTo>
                  <a:lnTo>
                    <a:pt x="19035" y="311937"/>
                  </a:lnTo>
                  <a:lnTo>
                    <a:pt x="20929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92738" y="2158342"/>
              <a:ext cx="245211" cy="197533"/>
            </a:xfrm>
            <a:custGeom>
              <a:avLst/>
              <a:gdLst/>
              <a:ahLst/>
              <a:cxnLst/>
              <a:rect l="0" t="0" r="0" b="0"/>
              <a:pathLst>
                <a:path w="245211" h="197533">
                  <a:moveTo>
                    <a:pt x="245210" y="136870"/>
                  </a:moveTo>
                  <a:lnTo>
                    <a:pt x="202518" y="139989"/>
                  </a:lnTo>
                  <a:lnTo>
                    <a:pt x="143142" y="154828"/>
                  </a:lnTo>
                  <a:lnTo>
                    <a:pt x="82117" y="177608"/>
                  </a:lnTo>
                  <a:lnTo>
                    <a:pt x="34530" y="194397"/>
                  </a:lnTo>
                  <a:lnTo>
                    <a:pt x="8465" y="197532"/>
                  </a:lnTo>
                  <a:lnTo>
                    <a:pt x="1982" y="196029"/>
                  </a:lnTo>
                  <a:lnTo>
                    <a:pt x="0" y="192687"/>
                  </a:lnTo>
                  <a:lnTo>
                    <a:pt x="1018" y="188119"/>
                  </a:lnTo>
                  <a:lnTo>
                    <a:pt x="37303" y="125226"/>
                  </a:lnTo>
                  <a:lnTo>
                    <a:pt x="70086" y="72382"/>
                  </a:lnTo>
                  <a:lnTo>
                    <a:pt x="94760" y="26342"/>
                  </a:lnTo>
                  <a:lnTo>
                    <a:pt x="1083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96860" y="2189927"/>
              <a:ext cx="291737" cy="280313"/>
            </a:xfrm>
            <a:custGeom>
              <a:avLst/>
              <a:gdLst/>
              <a:ahLst/>
              <a:cxnLst/>
              <a:rect l="0" t="0" r="0" b="0"/>
              <a:pathLst>
                <a:path w="291737" h="280313">
                  <a:moveTo>
                    <a:pt x="151658" y="0"/>
                  </a:moveTo>
                  <a:lnTo>
                    <a:pt x="129301" y="0"/>
                  </a:lnTo>
                  <a:lnTo>
                    <a:pt x="98630" y="11178"/>
                  </a:lnTo>
                  <a:lnTo>
                    <a:pt x="72905" y="29309"/>
                  </a:lnTo>
                  <a:lnTo>
                    <a:pt x="28998" y="84952"/>
                  </a:lnTo>
                  <a:lnTo>
                    <a:pt x="5206" y="140086"/>
                  </a:lnTo>
                  <a:lnTo>
                    <a:pt x="0" y="166375"/>
                  </a:lnTo>
                  <a:lnTo>
                    <a:pt x="6191" y="218261"/>
                  </a:lnTo>
                  <a:lnTo>
                    <a:pt x="9056" y="229735"/>
                  </a:lnTo>
                  <a:lnTo>
                    <a:pt x="14476" y="238555"/>
                  </a:lnTo>
                  <a:lnTo>
                    <a:pt x="58247" y="270913"/>
                  </a:lnTo>
                  <a:lnTo>
                    <a:pt x="100064" y="280312"/>
                  </a:lnTo>
                  <a:lnTo>
                    <a:pt x="150955" y="275082"/>
                  </a:lnTo>
                  <a:lnTo>
                    <a:pt x="204855" y="262784"/>
                  </a:lnTo>
                  <a:lnTo>
                    <a:pt x="230283" y="254833"/>
                  </a:lnTo>
                  <a:lnTo>
                    <a:pt x="249384" y="243501"/>
                  </a:lnTo>
                  <a:lnTo>
                    <a:pt x="273290" y="212788"/>
                  </a:lnTo>
                  <a:lnTo>
                    <a:pt x="289603" y="179642"/>
                  </a:lnTo>
                  <a:lnTo>
                    <a:pt x="291736" y="155100"/>
                  </a:lnTo>
                  <a:lnTo>
                    <a:pt x="283573" y="101217"/>
                  </a:lnTo>
                  <a:lnTo>
                    <a:pt x="268473" y="70674"/>
                  </a:lnTo>
                  <a:lnTo>
                    <a:pt x="252709" y="57537"/>
                  </a:lnTo>
                  <a:lnTo>
                    <a:pt x="213992" y="39571"/>
                  </a:lnTo>
                  <a:lnTo>
                    <a:pt x="16218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900897" y="2442010"/>
              <a:ext cx="205632" cy="116416"/>
            </a:xfrm>
            <a:custGeom>
              <a:avLst/>
              <a:gdLst/>
              <a:ahLst/>
              <a:cxnLst/>
              <a:rect l="0" t="0" r="0" b="0"/>
              <a:pathLst>
                <a:path w="205632" h="116416">
                  <a:moveTo>
                    <a:pt x="5590" y="11129"/>
                  </a:moveTo>
                  <a:lnTo>
                    <a:pt x="0" y="27897"/>
                  </a:lnTo>
                  <a:lnTo>
                    <a:pt x="376" y="45488"/>
                  </a:lnTo>
                  <a:lnTo>
                    <a:pt x="4903" y="94770"/>
                  </a:lnTo>
                  <a:lnTo>
                    <a:pt x="8669" y="33217"/>
                  </a:lnTo>
                  <a:lnTo>
                    <a:pt x="11152" y="22345"/>
                  </a:lnTo>
                  <a:lnTo>
                    <a:pt x="16317" y="13927"/>
                  </a:lnTo>
                  <a:lnTo>
                    <a:pt x="31414" y="1455"/>
                  </a:lnTo>
                  <a:lnTo>
                    <a:pt x="39184" y="0"/>
                  </a:lnTo>
                  <a:lnTo>
                    <a:pt x="46703" y="1370"/>
                  </a:lnTo>
                  <a:lnTo>
                    <a:pt x="54055" y="4623"/>
                  </a:lnTo>
                  <a:lnTo>
                    <a:pt x="75582" y="25969"/>
                  </a:lnTo>
                  <a:lnTo>
                    <a:pt x="91189" y="54521"/>
                  </a:lnTo>
                  <a:lnTo>
                    <a:pt x="95411" y="57605"/>
                  </a:lnTo>
                  <a:lnTo>
                    <a:pt x="99396" y="56151"/>
                  </a:lnTo>
                  <a:lnTo>
                    <a:pt x="106943" y="45177"/>
                  </a:lnTo>
                  <a:lnTo>
                    <a:pt x="114196" y="28601"/>
                  </a:lnTo>
                  <a:lnTo>
                    <a:pt x="127559" y="15775"/>
                  </a:lnTo>
                  <a:lnTo>
                    <a:pt x="136036" y="10717"/>
                  </a:lnTo>
                  <a:lnTo>
                    <a:pt x="144026" y="9685"/>
                  </a:lnTo>
                  <a:lnTo>
                    <a:pt x="159144" y="14777"/>
                  </a:lnTo>
                  <a:lnTo>
                    <a:pt x="180809" y="30797"/>
                  </a:lnTo>
                  <a:lnTo>
                    <a:pt x="196457" y="55952"/>
                  </a:lnTo>
                  <a:lnTo>
                    <a:pt x="205631" y="116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80228" y="2442611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5589" y="58617"/>
                  </a:lnTo>
                  <a:lnTo>
                    <a:pt x="9878" y="11418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169700" y="2358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06570" y="2547896"/>
              <a:ext cx="35306" cy="147400"/>
            </a:xfrm>
            <a:custGeom>
              <a:avLst/>
              <a:gdLst/>
              <a:ahLst/>
              <a:cxnLst/>
              <a:rect l="0" t="0" r="0" b="0"/>
              <a:pathLst>
                <a:path w="35306" h="147400">
                  <a:moveTo>
                    <a:pt x="0" y="0"/>
                  </a:moveTo>
                  <a:lnTo>
                    <a:pt x="25194" y="53875"/>
                  </a:lnTo>
                  <a:lnTo>
                    <a:pt x="33813" y="74247"/>
                  </a:lnTo>
                  <a:lnTo>
                    <a:pt x="35305" y="95000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649328" y="2177024"/>
              <a:ext cx="162611" cy="370873"/>
            </a:xfrm>
            <a:custGeom>
              <a:avLst/>
              <a:gdLst/>
              <a:ahLst/>
              <a:cxnLst/>
              <a:rect l="0" t="0" r="0" b="0"/>
              <a:pathLst>
                <a:path w="162611" h="370873">
                  <a:moveTo>
                    <a:pt x="57325" y="370872"/>
                  </a:moveTo>
                  <a:lnTo>
                    <a:pt x="57325" y="316728"/>
                  </a:lnTo>
                  <a:lnTo>
                    <a:pt x="51735" y="261781"/>
                  </a:lnTo>
                  <a:lnTo>
                    <a:pt x="39366" y="198631"/>
                  </a:lnTo>
                  <a:lnTo>
                    <a:pt x="25658" y="143003"/>
                  </a:lnTo>
                  <a:lnTo>
                    <a:pt x="8181" y="79862"/>
                  </a:lnTo>
                  <a:lnTo>
                    <a:pt x="0" y="45611"/>
                  </a:lnTo>
                  <a:lnTo>
                    <a:pt x="1821" y="23930"/>
                  </a:lnTo>
                  <a:lnTo>
                    <a:pt x="6285" y="15575"/>
                  </a:lnTo>
                  <a:lnTo>
                    <a:pt x="20602" y="3172"/>
                  </a:lnTo>
                  <a:lnTo>
                    <a:pt x="41783" y="0"/>
                  </a:lnTo>
                  <a:lnTo>
                    <a:pt x="93510" y="1905"/>
                  </a:lnTo>
                  <a:lnTo>
                    <a:pt x="138042" y="10688"/>
                  </a:lnTo>
                  <a:lnTo>
                    <a:pt x="162610" y="234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632953" y="2421554"/>
              <a:ext cx="136871" cy="1"/>
            </a:xfrm>
            <a:custGeom>
              <a:avLst/>
              <a:gdLst/>
              <a:ahLst/>
              <a:cxnLst/>
              <a:rect l="0" t="0" r="0" b="0"/>
              <a:pathLst>
                <a:path w="136871" h="1">
                  <a:moveTo>
                    <a:pt x="136870" y="0"/>
                  </a:moveTo>
                  <a:lnTo>
                    <a:pt x="87940" y="0"/>
                  </a:lnTo>
                  <a:lnTo>
                    <a:pt x="2880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854052" y="2400497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8" y="58617"/>
                  </a:lnTo>
                  <a:lnTo>
                    <a:pt x="18211" y="11209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854052" y="235838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38280" y="2421427"/>
              <a:ext cx="157928" cy="115941"/>
            </a:xfrm>
            <a:custGeom>
              <a:avLst/>
              <a:gdLst/>
              <a:ahLst/>
              <a:cxnLst/>
              <a:rect l="0" t="0" r="0" b="0"/>
              <a:pathLst>
                <a:path w="157928" h="115941">
                  <a:moveTo>
                    <a:pt x="0" y="52770"/>
                  </a:moveTo>
                  <a:lnTo>
                    <a:pt x="15618" y="99625"/>
                  </a:lnTo>
                  <a:lnTo>
                    <a:pt x="12556" y="85760"/>
                  </a:lnTo>
                  <a:lnTo>
                    <a:pt x="12299" y="53706"/>
                  </a:lnTo>
                  <a:lnTo>
                    <a:pt x="16384" y="32128"/>
                  </a:lnTo>
                  <a:lnTo>
                    <a:pt x="30851" y="5839"/>
                  </a:lnTo>
                  <a:lnTo>
                    <a:pt x="38115" y="1596"/>
                  </a:lnTo>
                  <a:lnTo>
                    <a:pt x="55545" y="0"/>
                  </a:lnTo>
                  <a:lnTo>
                    <a:pt x="85088" y="5678"/>
                  </a:lnTo>
                  <a:lnTo>
                    <a:pt x="102547" y="17802"/>
                  </a:lnTo>
                  <a:lnTo>
                    <a:pt x="132820" y="54181"/>
                  </a:lnTo>
                  <a:lnTo>
                    <a:pt x="151754" y="92823"/>
                  </a:lnTo>
                  <a:lnTo>
                    <a:pt x="157927" y="115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34529" y="2279458"/>
              <a:ext cx="98549" cy="294371"/>
            </a:xfrm>
            <a:custGeom>
              <a:avLst/>
              <a:gdLst/>
              <a:ahLst/>
              <a:cxnLst/>
              <a:rect l="0" t="0" r="0" b="0"/>
              <a:pathLst>
                <a:path w="98549" h="294371">
                  <a:moveTo>
                    <a:pt x="98548" y="236852"/>
                  </a:moveTo>
                  <a:lnTo>
                    <a:pt x="83894" y="192890"/>
                  </a:lnTo>
                  <a:lnTo>
                    <a:pt x="70979" y="179099"/>
                  </a:lnTo>
                  <a:lnTo>
                    <a:pt x="62621" y="173784"/>
                  </a:lnTo>
                  <a:lnTo>
                    <a:pt x="43976" y="170997"/>
                  </a:lnTo>
                  <a:lnTo>
                    <a:pt x="34090" y="171892"/>
                  </a:lnTo>
                  <a:lnTo>
                    <a:pt x="26330" y="175998"/>
                  </a:lnTo>
                  <a:lnTo>
                    <a:pt x="14589" y="189919"/>
                  </a:lnTo>
                  <a:lnTo>
                    <a:pt x="1402" y="217487"/>
                  </a:lnTo>
                  <a:lnTo>
                    <a:pt x="0" y="240724"/>
                  </a:lnTo>
                  <a:lnTo>
                    <a:pt x="4446" y="265479"/>
                  </a:lnTo>
                  <a:lnTo>
                    <a:pt x="14222" y="288180"/>
                  </a:lnTo>
                  <a:lnTo>
                    <a:pt x="20104" y="293298"/>
                  </a:lnTo>
                  <a:lnTo>
                    <a:pt x="26364" y="294370"/>
                  </a:lnTo>
                  <a:lnTo>
                    <a:pt x="32879" y="292745"/>
                  </a:lnTo>
                  <a:lnTo>
                    <a:pt x="53225" y="279280"/>
                  </a:lnTo>
                  <a:lnTo>
                    <a:pt x="79891" y="245363"/>
                  </a:lnTo>
                  <a:lnTo>
                    <a:pt x="92500" y="214028"/>
                  </a:lnTo>
                  <a:lnTo>
                    <a:pt x="95587" y="175627"/>
                  </a:lnTo>
                  <a:lnTo>
                    <a:pt x="89861" y="120730"/>
                  </a:lnTo>
                  <a:lnTo>
                    <a:pt x="88384" y="64826"/>
                  </a:lnTo>
                  <a:lnTo>
                    <a:pt x="82539" y="28344"/>
                  </a:lnTo>
                  <a:lnTo>
                    <a:pt x="67808" y="897"/>
                  </a:lnTo>
                  <a:lnTo>
                    <a:pt x="64017" y="0"/>
                  </a:lnTo>
                  <a:lnTo>
                    <a:pt x="61490" y="4082"/>
                  </a:lnTo>
                  <a:lnTo>
                    <a:pt x="57434" y="44254"/>
                  </a:lnTo>
                  <a:lnTo>
                    <a:pt x="65037" y="98419"/>
                  </a:lnTo>
                  <a:lnTo>
                    <a:pt x="74685" y="161111"/>
                  </a:lnTo>
                  <a:lnTo>
                    <a:pt x="82526" y="213313"/>
                  </a:lnTo>
                  <a:lnTo>
                    <a:pt x="98548" y="2684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17997" y="2295212"/>
              <a:ext cx="30937" cy="294799"/>
            </a:xfrm>
            <a:custGeom>
              <a:avLst/>
              <a:gdLst/>
              <a:ahLst/>
              <a:cxnLst/>
              <a:rect l="0" t="0" r="0" b="0"/>
              <a:pathLst>
                <a:path w="30937" h="294799">
                  <a:moveTo>
                    <a:pt x="9879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6666"/>
                  </a:lnTo>
                  <a:lnTo>
                    <a:pt x="10860" y="217449"/>
                  </a:lnTo>
                  <a:lnTo>
                    <a:pt x="26385" y="278893"/>
                  </a:lnTo>
                  <a:lnTo>
                    <a:pt x="3093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359419" y="2389969"/>
              <a:ext cx="231628" cy="6066"/>
            </a:xfrm>
            <a:custGeom>
              <a:avLst/>
              <a:gdLst/>
              <a:ahLst/>
              <a:cxnLst/>
              <a:rect l="0" t="0" r="0" b="0"/>
              <a:pathLst>
                <a:path w="231628" h="6066">
                  <a:moveTo>
                    <a:pt x="231627" y="0"/>
                  </a:moveTo>
                  <a:lnTo>
                    <a:pt x="196836" y="6065"/>
                  </a:lnTo>
                  <a:lnTo>
                    <a:pt x="137971" y="1544"/>
                  </a:lnTo>
                  <a:lnTo>
                    <a:pt x="75347" y="305"/>
                  </a:lnTo>
                  <a:lnTo>
                    <a:pt x="13158" y="4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559461" y="2200455"/>
              <a:ext cx="309646" cy="368499"/>
            </a:xfrm>
            <a:custGeom>
              <a:avLst/>
              <a:gdLst/>
              <a:ahLst/>
              <a:cxnLst/>
              <a:rect l="0" t="0" r="0" b="0"/>
              <a:pathLst>
                <a:path w="309646" h="368499">
                  <a:moveTo>
                    <a:pt x="0" y="0"/>
                  </a:moveTo>
                  <a:lnTo>
                    <a:pt x="5589" y="58617"/>
                  </a:lnTo>
                  <a:lnTo>
                    <a:pt x="10722" y="118857"/>
                  </a:lnTo>
                  <a:lnTo>
                    <a:pt x="25055" y="177999"/>
                  </a:lnTo>
                  <a:lnTo>
                    <a:pt x="35239" y="227046"/>
                  </a:lnTo>
                  <a:lnTo>
                    <a:pt x="45667" y="280443"/>
                  </a:lnTo>
                  <a:lnTo>
                    <a:pt x="50576" y="327720"/>
                  </a:lnTo>
                  <a:lnTo>
                    <a:pt x="50094" y="333124"/>
                  </a:lnTo>
                  <a:lnTo>
                    <a:pt x="48604" y="332047"/>
                  </a:lnTo>
                  <a:lnTo>
                    <a:pt x="46441" y="326650"/>
                  </a:lnTo>
                  <a:lnTo>
                    <a:pt x="50204" y="277130"/>
                  </a:lnTo>
                  <a:lnTo>
                    <a:pt x="55280" y="224195"/>
                  </a:lnTo>
                  <a:lnTo>
                    <a:pt x="57910" y="212634"/>
                  </a:lnTo>
                  <a:lnTo>
                    <a:pt x="64343" y="206097"/>
                  </a:lnTo>
                  <a:lnTo>
                    <a:pt x="73311" y="202909"/>
                  </a:lnTo>
                  <a:lnTo>
                    <a:pt x="83969" y="201953"/>
                  </a:lnTo>
                  <a:lnTo>
                    <a:pt x="102051" y="207130"/>
                  </a:lnTo>
                  <a:lnTo>
                    <a:pt x="110148" y="211787"/>
                  </a:lnTo>
                  <a:lnTo>
                    <a:pt x="122264" y="226319"/>
                  </a:lnTo>
                  <a:lnTo>
                    <a:pt x="147041" y="284728"/>
                  </a:lnTo>
                  <a:lnTo>
                    <a:pt x="154702" y="319111"/>
                  </a:lnTo>
                  <a:lnTo>
                    <a:pt x="155777" y="332064"/>
                  </a:lnTo>
                  <a:lnTo>
                    <a:pt x="158833" y="337189"/>
                  </a:lnTo>
                  <a:lnTo>
                    <a:pt x="163211" y="337097"/>
                  </a:lnTo>
                  <a:lnTo>
                    <a:pt x="168469" y="333526"/>
                  </a:lnTo>
                  <a:lnTo>
                    <a:pt x="177431" y="317080"/>
                  </a:lnTo>
                  <a:lnTo>
                    <a:pt x="187652" y="296513"/>
                  </a:lnTo>
                  <a:lnTo>
                    <a:pt x="203894" y="279573"/>
                  </a:lnTo>
                  <a:lnTo>
                    <a:pt x="242917" y="258039"/>
                  </a:lnTo>
                  <a:lnTo>
                    <a:pt x="294898" y="238889"/>
                  </a:lnTo>
                  <a:lnTo>
                    <a:pt x="301883" y="231789"/>
                  </a:lnTo>
                  <a:lnTo>
                    <a:pt x="309645" y="211422"/>
                  </a:lnTo>
                  <a:lnTo>
                    <a:pt x="309375" y="201780"/>
                  </a:lnTo>
                  <a:lnTo>
                    <a:pt x="302837" y="184827"/>
                  </a:lnTo>
                  <a:lnTo>
                    <a:pt x="289011" y="172613"/>
                  </a:lnTo>
                  <a:lnTo>
                    <a:pt x="280412" y="167718"/>
                  </a:lnTo>
                  <a:lnTo>
                    <a:pt x="258378" y="165399"/>
                  </a:lnTo>
                  <a:lnTo>
                    <a:pt x="235328" y="169437"/>
                  </a:lnTo>
                  <a:lnTo>
                    <a:pt x="217284" y="179031"/>
                  </a:lnTo>
                  <a:lnTo>
                    <a:pt x="204585" y="197333"/>
                  </a:lnTo>
                  <a:lnTo>
                    <a:pt x="196212" y="222234"/>
                  </a:lnTo>
                  <a:lnTo>
                    <a:pt x="192667" y="269139"/>
                  </a:lnTo>
                  <a:lnTo>
                    <a:pt x="199677" y="316571"/>
                  </a:lnTo>
                  <a:lnTo>
                    <a:pt x="210018" y="338011"/>
                  </a:lnTo>
                  <a:lnTo>
                    <a:pt x="225532" y="352219"/>
                  </a:lnTo>
                  <a:lnTo>
                    <a:pt x="245296" y="361263"/>
                  </a:lnTo>
                  <a:lnTo>
                    <a:pt x="30532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051002" y="2419063"/>
              <a:ext cx="203341" cy="149822"/>
            </a:xfrm>
            <a:custGeom>
              <a:avLst/>
              <a:gdLst/>
              <a:ahLst/>
              <a:cxnLst/>
              <a:rect l="0" t="0" r="0" b="0"/>
              <a:pathLst>
                <a:path w="203341" h="149822">
                  <a:moveTo>
                    <a:pt x="129640" y="76190"/>
                  </a:moveTo>
                  <a:lnTo>
                    <a:pt x="114987" y="23163"/>
                  </a:lnTo>
                  <a:lnTo>
                    <a:pt x="109343" y="15102"/>
                  </a:lnTo>
                  <a:lnTo>
                    <a:pt x="93713" y="3027"/>
                  </a:lnTo>
                  <a:lnTo>
                    <a:pt x="75068" y="0"/>
                  </a:lnTo>
                  <a:lnTo>
                    <a:pt x="65183" y="830"/>
                  </a:lnTo>
                  <a:lnTo>
                    <a:pt x="47961" y="7992"/>
                  </a:lnTo>
                  <a:lnTo>
                    <a:pt x="32506" y="20144"/>
                  </a:lnTo>
                  <a:lnTo>
                    <a:pt x="17839" y="37243"/>
                  </a:lnTo>
                  <a:lnTo>
                    <a:pt x="2018" y="77779"/>
                  </a:lnTo>
                  <a:lnTo>
                    <a:pt x="0" y="103802"/>
                  </a:lnTo>
                  <a:lnTo>
                    <a:pt x="4172" y="125897"/>
                  </a:lnTo>
                  <a:lnTo>
                    <a:pt x="13825" y="143516"/>
                  </a:lnTo>
                  <a:lnTo>
                    <a:pt x="22014" y="147980"/>
                  </a:lnTo>
                  <a:lnTo>
                    <a:pt x="43592" y="149821"/>
                  </a:lnTo>
                  <a:lnTo>
                    <a:pt x="62540" y="143620"/>
                  </a:lnTo>
                  <a:lnTo>
                    <a:pt x="78761" y="131896"/>
                  </a:lnTo>
                  <a:lnTo>
                    <a:pt x="99877" y="105564"/>
                  </a:lnTo>
                  <a:lnTo>
                    <a:pt x="109783" y="85736"/>
                  </a:lnTo>
                  <a:lnTo>
                    <a:pt x="115232" y="82554"/>
                  </a:lnTo>
                  <a:lnTo>
                    <a:pt x="121205" y="83942"/>
                  </a:lnTo>
                  <a:lnTo>
                    <a:pt x="134080" y="94844"/>
                  </a:lnTo>
                  <a:lnTo>
                    <a:pt x="155652" y="118372"/>
                  </a:lnTo>
                  <a:lnTo>
                    <a:pt x="181411" y="132623"/>
                  </a:lnTo>
                  <a:lnTo>
                    <a:pt x="203340" y="139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226814" y="2421554"/>
              <a:ext cx="122285" cy="136967"/>
            </a:xfrm>
            <a:custGeom>
              <a:avLst/>
              <a:gdLst/>
              <a:ahLst/>
              <a:cxnLst/>
              <a:rect l="0" t="0" r="0" b="0"/>
              <a:pathLst>
                <a:path w="122285" h="136967">
                  <a:moveTo>
                    <a:pt x="111756" y="0"/>
                  </a:moveTo>
                  <a:lnTo>
                    <a:pt x="69064" y="3120"/>
                  </a:lnTo>
                  <a:lnTo>
                    <a:pt x="49497" y="9575"/>
                  </a:lnTo>
                  <a:lnTo>
                    <a:pt x="10563" y="39403"/>
                  </a:lnTo>
                  <a:lnTo>
                    <a:pt x="2441" y="59237"/>
                  </a:lnTo>
                  <a:lnTo>
                    <a:pt x="0" y="82479"/>
                  </a:lnTo>
                  <a:lnTo>
                    <a:pt x="2815" y="104508"/>
                  </a:lnTo>
                  <a:lnTo>
                    <a:pt x="11085" y="122877"/>
                  </a:lnTo>
                  <a:lnTo>
                    <a:pt x="16566" y="131051"/>
                  </a:lnTo>
                  <a:lnTo>
                    <a:pt x="24899" y="135331"/>
                  </a:lnTo>
                  <a:lnTo>
                    <a:pt x="46637" y="136966"/>
                  </a:lnTo>
                  <a:lnTo>
                    <a:pt x="89145" y="128484"/>
                  </a:lnTo>
                  <a:lnTo>
                    <a:pt x="122284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01741" y="2179399"/>
              <a:ext cx="31587" cy="336912"/>
            </a:xfrm>
            <a:custGeom>
              <a:avLst/>
              <a:gdLst/>
              <a:ahLst/>
              <a:cxnLst/>
              <a:rect l="0" t="0" r="0" b="0"/>
              <a:pathLst>
                <a:path w="31587" h="336912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19" y="151116"/>
                  </a:lnTo>
                  <a:lnTo>
                    <a:pt x="8333" y="208552"/>
                  </a:lnTo>
                  <a:lnTo>
                    <a:pt x="12998" y="259494"/>
                  </a:lnTo>
                  <a:lnTo>
                    <a:pt x="27232" y="320997"/>
                  </a:lnTo>
                  <a:lnTo>
                    <a:pt x="31586" y="3369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296456" y="2363322"/>
              <a:ext cx="210571" cy="5590"/>
            </a:xfrm>
            <a:custGeom>
              <a:avLst/>
              <a:gdLst/>
              <a:ahLst/>
              <a:cxnLst/>
              <a:rect l="0" t="0" r="0" b="0"/>
              <a:pathLst>
                <a:path w="210571" h="5590">
                  <a:moveTo>
                    <a:pt x="210570" y="5589"/>
                  </a:moveTo>
                  <a:lnTo>
                    <a:pt x="193802" y="0"/>
                  </a:lnTo>
                  <a:lnTo>
                    <a:pt x="141054" y="3272"/>
                  </a:lnTo>
                  <a:lnTo>
                    <a:pt x="84361" y="5132"/>
                  </a:lnTo>
                  <a:lnTo>
                    <a:pt x="28102" y="549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507026" y="2432082"/>
              <a:ext cx="147400" cy="121578"/>
            </a:xfrm>
            <a:custGeom>
              <a:avLst/>
              <a:gdLst/>
              <a:ahLst/>
              <a:cxnLst/>
              <a:rect l="0" t="0" r="0" b="0"/>
              <a:pathLst>
                <a:path w="147400" h="121578">
                  <a:moveTo>
                    <a:pt x="0" y="0"/>
                  </a:moveTo>
                  <a:lnTo>
                    <a:pt x="3119" y="42692"/>
                  </a:lnTo>
                  <a:lnTo>
                    <a:pt x="14654" y="84343"/>
                  </a:lnTo>
                  <a:lnTo>
                    <a:pt x="27570" y="102217"/>
                  </a:lnTo>
                  <a:lnTo>
                    <a:pt x="35927" y="110259"/>
                  </a:lnTo>
                  <a:lnTo>
                    <a:pt x="57692" y="119194"/>
                  </a:lnTo>
                  <a:lnTo>
                    <a:pt x="70047" y="121577"/>
                  </a:lnTo>
                  <a:lnTo>
                    <a:pt x="93133" y="117985"/>
                  </a:lnTo>
                  <a:lnTo>
                    <a:pt x="113922" y="107420"/>
                  </a:lnTo>
                  <a:lnTo>
                    <a:pt x="130960" y="91026"/>
                  </a:lnTo>
                  <a:lnTo>
                    <a:pt x="140093" y="68922"/>
                  </a:lnTo>
                  <a:lnTo>
                    <a:pt x="145234" y="3329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711345" y="2462523"/>
              <a:ext cx="195765" cy="110499"/>
            </a:xfrm>
            <a:custGeom>
              <a:avLst/>
              <a:gdLst/>
              <a:ahLst/>
              <a:cxnLst/>
              <a:rect l="0" t="0" r="0" b="0"/>
              <a:pathLst>
                <a:path w="195765" h="110499">
                  <a:moveTo>
                    <a:pt x="111535" y="32730"/>
                  </a:moveTo>
                  <a:lnTo>
                    <a:pt x="82227" y="3422"/>
                  </a:lnTo>
                  <a:lnTo>
                    <a:pt x="74449" y="323"/>
                  </a:lnTo>
                  <a:lnTo>
                    <a:pt x="56449" y="0"/>
                  </a:lnTo>
                  <a:lnTo>
                    <a:pt x="39869" y="6875"/>
                  </a:lnTo>
                  <a:lnTo>
                    <a:pt x="10162" y="30353"/>
                  </a:lnTo>
                  <a:lnTo>
                    <a:pt x="2140" y="50001"/>
                  </a:lnTo>
                  <a:lnTo>
                    <a:pt x="0" y="61792"/>
                  </a:lnTo>
                  <a:lnTo>
                    <a:pt x="3863" y="84251"/>
                  </a:lnTo>
                  <a:lnTo>
                    <a:pt x="8168" y="95154"/>
                  </a:lnTo>
                  <a:lnTo>
                    <a:pt x="15718" y="102422"/>
                  </a:lnTo>
                  <a:lnTo>
                    <a:pt x="36585" y="110498"/>
                  </a:lnTo>
                  <a:lnTo>
                    <a:pt x="46360" y="110312"/>
                  </a:lnTo>
                  <a:lnTo>
                    <a:pt x="63462" y="103866"/>
                  </a:lnTo>
                  <a:lnTo>
                    <a:pt x="75742" y="90083"/>
                  </a:lnTo>
                  <a:lnTo>
                    <a:pt x="83929" y="71089"/>
                  </a:lnTo>
                  <a:lnTo>
                    <a:pt x="87568" y="47049"/>
                  </a:lnTo>
                  <a:lnTo>
                    <a:pt x="90878" y="42276"/>
                  </a:lnTo>
                  <a:lnTo>
                    <a:pt x="95424" y="42604"/>
                  </a:lnTo>
                  <a:lnTo>
                    <a:pt x="156898" y="93039"/>
                  </a:lnTo>
                  <a:lnTo>
                    <a:pt x="195764" y="1064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922577" y="2242570"/>
              <a:ext cx="47704" cy="347441"/>
            </a:xfrm>
            <a:custGeom>
              <a:avLst/>
              <a:gdLst/>
              <a:ahLst/>
              <a:cxnLst/>
              <a:rect l="0" t="0" r="0" b="0"/>
              <a:pathLst>
                <a:path w="47704" h="347441">
                  <a:moveTo>
                    <a:pt x="5588" y="0"/>
                  </a:moveTo>
                  <a:lnTo>
                    <a:pt x="0" y="16767"/>
                  </a:lnTo>
                  <a:lnTo>
                    <a:pt x="3271" y="70685"/>
                  </a:lnTo>
                  <a:lnTo>
                    <a:pt x="8250" y="131422"/>
                  </a:lnTo>
                  <a:lnTo>
                    <a:pt x="20153" y="189086"/>
                  </a:lnTo>
                  <a:lnTo>
                    <a:pt x="30311" y="239559"/>
                  </a:lnTo>
                  <a:lnTo>
                    <a:pt x="43054" y="299441"/>
                  </a:lnTo>
                  <a:lnTo>
                    <a:pt x="4770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666254" y="2785914"/>
            <a:ext cx="3208234" cy="404490"/>
            <a:chOff x="666254" y="2785914"/>
            <a:chExt cx="3208234" cy="404490"/>
          </a:xfrm>
        </p:grpSpPr>
        <p:sp>
          <p:nvSpPr>
            <p:cNvPr id="135" name="Freeform 134"/>
            <p:cNvSpPr/>
            <p:nvPr/>
          </p:nvSpPr>
          <p:spPr>
            <a:xfrm>
              <a:off x="666254" y="2848770"/>
              <a:ext cx="112855" cy="341634"/>
            </a:xfrm>
            <a:custGeom>
              <a:avLst/>
              <a:gdLst/>
              <a:ahLst/>
              <a:cxnLst/>
              <a:rect l="0" t="0" r="0" b="0"/>
              <a:pathLst>
                <a:path w="112855" h="341634">
                  <a:moveTo>
                    <a:pt x="102326" y="236079"/>
                  </a:moveTo>
                  <a:lnTo>
                    <a:pt x="102326" y="213723"/>
                  </a:lnTo>
                  <a:lnTo>
                    <a:pt x="98816" y="204797"/>
                  </a:lnTo>
                  <a:lnTo>
                    <a:pt x="85558" y="188641"/>
                  </a:lnTo>
                  <a:lnTo>
                    <a:pt x="64848" y="179900"/>
                  </a:lnTo>
                  <a:lnTo>
                    <a:pt x="52774" y="177570"/>
                  </a:lnTo>
                  <a:lnTo>
                    <a:pt x="42385" y="179525"/>
                  </a:lnTo>
                  <a:lnTo>
                    <a:pt x="24603" y="191057"/>
                  </a:lnTo>
                  <a:lnTo>
                    <a:pt x="7027" y="217280"/>
                  </a:lnTo>
                  <a:lnTo>
                    <a:pt x="0" y="252866"/>
                  </a:lnTo>
                  <a:lnTo>
                    <a:pt x="3507" y="293046"/>
                  </a:lnTo>
                  <a:lnTo>
                    <a:pt x="12003" y="314430"/>
                  </a:lnTo>
                  <a:lnTo>
                    <a:pt x="17544" y="323408"/>
                  </a:lnTo>
                  <a:lnTo>
                    <a:pt x="33060" y="336503"/>
                  </a:lnTo>
                  <a:lnTo>
                    <a:pt x="42110" y="341633"/>
                  </a:lnTo>
                  <a:lnTo>
                    <a:pt x="50484" y="340374"/>
                  </a:lnTo>
                  <a:lnTo>
                    <a:pt x="66027" y="326496"/>
                  </a:lnTo>
                  <a:lnTo>
                    <a:pt x="82342" y="297964"/>
                  </a:lnTo>
                  <a:lnTo>
                    <a:pt x="97165" y="248477"/>
                  </a:lnTo>
                  <a:lnTo>
                    <a:pt x="101306" y="193641"/>
                  </a:lnTo>
                  <a:lnTo>
                    <a:pt x="102125" y="137750"/>
                  </a:lnTo>
                  <a:lnTo>
                    <a:pt x="90846" y="75948"/>
                  </a:lnTo>
                  <a:lnTo>
                    <a:pt x="72955" y="17247"/>
                  </a:lnTo>
                  <a:lnTo>
                    <a:pt x="61586" y="0"/>
                  </a:lnTo>
                  <a:lnTo>
                    <a:pt x="57618" y="315"/>
                  </a:lnTo>
                  <a:lnTo>
                    <a:pt x="54973" y="6373"/>
                  </a:lnTo>
                  <a:lnTo>
                    <a:pt x="50728" y="58124"/>
                  </a:lnTo>
                  <a:lnTo>
                    <a:pt x="58295" y="109031"/>
                  </a:lnTo>
                  <a:lnTo>
                    <a:pt x="71055" y="166053"/>
                  </a:lnTo>
                  <a:lnTo>
                    <a:pt x="84482" y="209872"/>
                  </a:lnTo>
                  <a:lnTo>
                    <a:pt x="112854" y="267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7747" y="3042735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63336" y="299009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57117" y="2979564"/>
              <a:ext cx="131512" cy="168457"/>
            </a:xfrm>
            <a:custGeom>
              <a:avLst/>
              <a:gdLst/>
              <a:ahLst/>
              <a:cxnLst/>
              <a:rect l="0" t="0" r="0" b="0"/>
              <a:pathLst>
                <a:path w="131512" h="168457">
                  <a:moveTo>
                    <a:pt x="85204" y="0"/>
                  </a:moveTo>
                  <a:lnTo>
                    <a:pt x="32499" y="19129"/>
                  </a:lnTo>
                  <a:lnTo>
                    <a:pt x="16546" y="30339"/>
                  </a:lnTo>
                  <a:lnTo>
                    <a:pt x="4776" y="46239"/>
                  </a:lnTo>
                  <a:lnTo>
                    <a:pt x="0" y="55393"/>
                  </a:lnTo>
                  <a:lnTo>
                    <a:pt x="1495" y="62665"/>
                  </a:lnTo>
                  <a:lnTo>
                    <a:pt x="7171" y="68683"/>
                  </a:lnTo>
                  <a:lnTo>
                    <a:pt x="15635" y="73865"/>
                  </a:lnTo>
                  <a:lnTo>
                    <a:pt x="73024" y="85983"/>
                  </a:lnTo>
                  <a:lnTo>
                    <a:pt x="116463" y="98613"/>
                  </a:lnTo>
                  <a:lnTo>
                    <a:pt x="123591" y="105516"/>
                  </a:lnTo>
                  <a:lnTo>
                    <a:pt x="131511" y="125665"/>
                  </a:lnTo>
                  <a:lnTo>
                    <a:pt x="130113" y="135249"/>
                  </a:lnTo>
                  <a:lnTo>
                    <a:pt x="119201" y="152138"/>
                  </a:lnTo>
                  <a:lnTo>
                    <a:pt x="99534" y="161204"/>
                  </a:lnTo>
                  <a:lnTo>
                    <a:pt x="53618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200248" y="2842694"/>
              <a:ext cx="31587" cy="284270"/>
            </a:xfrm>
            <a:custGeom>
              <a:avLst/>
              <a:gdLst/>
              <a:ahLst/>
              <a:cxnLst/>
              <a:rect l="0" t="0" r="0" b="0"/>
              <a:pathLst>
                <a:path w="31587" h="284270">
                  <a:moveTo>
                    <a:pt x="0" y="0"/>
                  </a:moveTo>
                  <a:lnTo>
                    <a:pt x="5589" y="58617"/>
                  </a:lnTo>
                  <a:lnTo>
                    <a:pt x="15619" y="104385"/>
                  </a:lnTo>
                  <a:lnTo>
                    <a:pt x="11881" y="156580"/>
                  </a:lnTo>
                  <a:lnTo>
                    <a:pt x="16385" y="216673"/>
                  </a:lnTo>
                  <a:lnTo>
                    <a:pt x="28775" y="266919"/>
                  </a:lnTo>
                  <a:lnTo>
                    <a:pt x="3158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116020" y="2937450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77685" y="0"/>
                  </a:lnTo>
                  <a:lnTo>
                    <a:pt x="160470" y="6240"/>
                  </a:lnTo>
                  <a:lnTo>
                    <a:pt x="131385" y="19787"/>
                  </a:lnTo>
                  <a:lnTo>
                    <a:pt x="73194" y="38438"/>
                  </a:lnTo>
                  <a:lnTo>
                    <a:pt x="26503" y="52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299019" y="2999910"/>
              <a:ext cx="164443" cy="120466"/>
            </a:xfrm>
            <a:custGeom>
              <a:avLst/>
              <a:gdLst/>
              <a:ahLst/>
              <a:cxnLst/>
              <a:rect l="0" t="0" r="0" b="0"/>
              <a:pathLst>
                <a:path w="164443" h="120466">
                  <a:moveTo>
                    <a:pt x="101271" y="42825"/>
                  </a:moveTo>
                  <a:lnTo>
                    <a:pt x="91695" y="18779"/>
                  </a:lnTo>
                  <a:lnTo>
                    <a:pt x="81027" y="4452"/>
                  </a:lnTo>
                  <a:lnTo>
                    <a:pt x="73737" y="866"/>
                  </a:lnTo>
                  <a:lnTo>
                    <a:pt x="56278" y="0"/>
                  </a:lnTo>
                  <a:lnTo>
                    <a:pt x="39940" y="6634"/>
                  </a:lnTo>
                  <a:lnTo>
                    <a:pt x="24880" y="18552"/>
                  </a:lnTo>
                  <a:lnTo>
                    <a:pt x="10387" y="35546"/>
                  </a:lnTo>
                  <a:lnTo>
                    <a:pt x="2386" y="57918"/>
                  </a:lnTo>
                  <a:lnTo>
                    <a:pt x="0" y="82288"/>
                  </a:lnTo>
                  <a:lnTo>
                    <a:pt x="2839" y="104818"/>
                  </a:lnTo>
                  <a:lnTo>
                    <a:pt x="8744" y="112230"/>
                  </a:lnTo>
                  <a:lnTo>
                    <a:pt x="27782" y="120465"/>
                  </a:lnTo>
                  <a:lnTo>
                    <a:pt x="48722" y="117886"/>
                  </a:lnTo>
                  <a:lnTo>
                    <a:pt x="59219" y="113923"/>
                  </a:lnTo>
                  <a:lnTo>
                    <a:pt x="74002" y="100161"/>
                  </a:lnTo>
                  <a:lnTo>
                    <a:pt x="79582" y="91578"/>
                  </a:lnTo>
                  <a:lnTo>
                    <a:pt x="89708" y="52369"/>
                  </a:lnTo>
                  <a:lnTo>
                    <a:pt x="92392" y="52697"/>
                  </a:lnTo>
                  <a:lnTo>
                    <a:pt x="130059" y="92536"/>
                  </a:lnTo>
                  <a:lnTo>
                    <a:pt x="143701" y="100014"/>
                  </a:lnTo>
                  <a:lnTo>
                    <a:pt x="164442" y="1059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84518" y="3000558"/>
              <a:ext cx="115814" cy="129992"/>
            </a:xfrm>
            <a:custGeom>
              <a:avLst/>
              <a:gdLst/>
              <a:ahLst/>
              <a:cxnLst/>
              <a:rect l="0" t="0" r="0" b="0"/>
              <a:pathLst>
                <a:path w="115814" h="129992">
                  <a:moveTo>
                    <a:pt x="0" y="42177"/>
                  </a:moveTo>
                  <a:lnTo>
                    <a:pt x="3119" y="84869"/>
                  </a:lnTo>
                  <a:lnTo>
                    <a:pt x="15618" y="129991"/>
                  </a:lnTo>
                  <a:lnTo>
                    <a:pt x="5840" y="101661"/>
                  </a:lnTo>
                  <a:lnTo>
                    <a:pt x="1730" y="67081"/>
                  </a:lnTo>
                  <a:lnTo>
                    <a:pt x="6102" y="32789"/>
                  </a:lnTo>
                  <a:lnTo>
                    <a:pt x="20395" y="5990"/>
                  </a:lnTo>
                  <a:lnTo>
                    <a:pt x="27634" y="1675"/>
                  </a:lnTo>
                  <a:lnTo>
                    <a:pt x="45037" y="0"/>
                  </a:lnTo>
                  <a:lnTo>
                    <a:pt x="74565" y="11223"/>
                  </a:lnTo>
                  <a:lnTo>
                    <a:pt x="88902" y="26080"/>
                  </a:lnTo>
                  <a:lnTo>
                    <a:pt x="107638" y="64214"/>
                  </a:lnTo>
                  <a:lnTo>
                    <a:pt x="115813" y="1264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47097" y="2986830"/>
              <a:ext cx="111163" cy="132025"/>
            </a:xfrm>
            <a:custGeom>
              <a:avLst/>
              <a:gdLst/>
              <a:ahLst/>
              <a:cxnLst/>
              <a:rect l="0" t="0" r="0" b="0"/>
              <a:pathLst>
                <a:path w="111163" h="132025">
                  <a:moveTo>
                    <a:pt x="90105" y="34848"/>
                  </a:moveTo>
                  <a:lnTo>
                    <a:pt x="84515" y="18081"/>
                  </a:lnTo>
                  <a:lnTo>
                    <a:pt x="72413" y="6729"/>
                  </a:lnTo>
                  <a:lnTo>
                    <a:pt x="64272" y="2064"/>
                  </a:lnTo>
                  <a:lnTo>
                    <a:pt x="45868" y="0"/>
                  </a:lnTo>
                  <a:lnTo>
                    <a:pt x="27160" y="4153"/>
                  </a:lnTo>
                  <a:lnTo>
                    <a:pt x="11047" y="13797"/>
                  </a:lnTo>
                  <a:lnTo>
                    <a:pt x="5814" y="21984"/>
                  </a:lnTo>
                  <a:lnTo>
                    <a:pt x="0" y="43559"/>
                  </a:lnTo>
                  <a:lnTo>
                    <a:pt x="2315" y="76424"/>
                  </a:lnTo>
                  <a:lnTo>
                    <a:pt x="10411" y="108388"/>
                  </a:lnTo>
                  <a:lnTo>
                    <a:pt x="15918" y="116630"/>
                  </a:lnTo>
                  <a:lnTo>
                    <a:pt x="31397" y="128908"/>
                  </a:lnTo>
                  <a:lnTo>
                    <a:pt x="49974" y="132024"/>
                  </a:lnTo>
                  <a:lnTo>
                    <a:pt x="111162" y="129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09938" y="2947064"/>
              <a:ext cx="137835" cy="148315"/>
            </a:xfrm>
            <a:custGeom>
              <a:avLst/>
              <a:gdLst/>
              <a:ahLst/>
              <a:cxnLst/>
              <a:rect l="0" t="0" r="0" b="0"/>
              <a:pathLst>
                <a:path w="137835" h="148315">
                  <a:moveTo>
                    <a:pt x="963" y="106200"/>
                  </a:moveTo>
                  <a:lnTo>
                    <a:pt x="12142" y="95022"/>
                  </a:lnTo>
                  <a:lnTo>
                    <a:pt x="30108" y="89533"/>
                  </a:lnTo>
                  <a:lnTo>
                    <a:pt x="52521" y="84755"/>
                  </a:lnTo>
                  <a:lnTo>
                    <a:pt x="74180" y="74832"/>
                  </a:lnTo>
                  <a:lnTo>
                    <a:pt x="89266" y="59503"/>
                  </a:lnTo>
                  <a:lnTo>
                    <a:pt x="94927" y="50502"/>
                  </a:lnTo>
                  <a:lnTo>
                    <a:pt x="98097" y="31142"/>
                  </a:lnTo>
                  <a:lnTo>
                    <a:pt x="97304" y="21067"/>
                  </a:lnTo>
                  <a:lnTo>
                    <a:pt x="93267" y="13179"/>
                  </a:lnTo>
                  <a:lnTo>
                    <a:pt x="79422" y="1297"/>
                  </a:lnTo>
                  <a:lnTo>
                    <a:pt x="70816" y="0"/>
                  </a:lnTo>
                  <a:lnTo>
                    <a:pt x="51896" y="4798"/>
                  </a:lnTo>
                  <a:lnTo>
                    <a:pt x="27103" y="20653"/>
                  </a:lnTo>
                  <a:lnTo>
                    <a:pt x="4939" y="45758"/>
                  </a:lnTo>
                  <a:lnTo>
                    <a:pt x="0" y="68418"/>
                  </a:lnTo>
                  <a:lnTo>
                    <a:pt x="6362" y="115504"/>
                  </a:lnTo>
                  <a:lnTo>
                    <a:pt x="11582" y="124101"/>
                  </a:lnTo>
                  <a:lnTo>
                    <a:pt x="26739" y="136773"/>
                  </a:lnTo>
                  <a:lnTo>
                    <a:pt x="48294" y="143184"/>
                  </a:lnTo>
                  <a:lnTo>
                    <a:pt x="110445" y="147638"/>
                  </a:lnTo>
                  <a:lnTo>
                    <a:pt x="137834" y="148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229070" y="2979564"/>
              <a:ext cx="133518" cy="117712"/>
            </a:xfrm>
            <a:custGeom>
              <a:avLst/>
              <a:gdLst/>
              <a:ahLst/>
              <a:cxnLst/>
              <a:rect l="0" t="0" r="0" b="0"/>
              <a:pathLst>
                <a:path w="133518" h="117712">
                  <a:moveTo>
                    <a:pt x="97728" y="0"/>
                  </a:moveTo>
                  <a:lnTo>
                    <a:pt x="37787" y="19129"/>
                  </a:lnTo>
                  <a:lnTo>
                    <a:pt x="20004" y="30339"/>
                  </a:lnTo>
                  <a:lnTo>
                    <a:pt x="7422" y="46239"/>
                  </a:lnTo>
                  <a:lnTo>
                    <a:pt x="2429" y="55393"/>
                  </a:lnTo>
                  <a:lnTo>
                    <a:pt x="0" y="78042"/>
                  </a:lnTo>
                  <a:lnTo>
                    <a:pt x="990" y="90632"/>
                  </a:lnTo>
                  <a:lnTo>
                    <a:pt x="5160" y="100196"/>
                  </a:lnTo>
                  <a:lnTo>
                    <a:pt x="19152" y="113942"/>
                  </a:lnTo>
                  <a:lnTo>
                    <a:pt x="40188" y="117711"/>
                  </a:lnTo>
                  <a:lnTo>
                    <a:pt x="63966" y="114318"/>
                  </a:lnTo>
                  <a:lnTo>
                    <a:pt x="118498" y="86617"/>
                  </a:lnTo>
                  <a:lnTo>
                    <a:pt x="125613" y="77632"/>
                  </a:lnTo>
                  <a:lnTo>
                    <a:pt x="133517" y="55170"/>
                  </a:lnTo>
                  <a:lnTo>
                    <a:pt x="133286" y="44969"/>
                  </a:lnTo>
                  <a:lnTo>
                    <a:pt x="126789" y="27395"/>
                  </a:lnTo>
                  <a:lnTo>
                    <a:pt x="112984" y="14906"/>
                  </a:lnTo>
                  <a:lnTo>
                    <a:pt x="871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395525" y="2785914"/>
              <a:ext cx="120786" cy="309465"/>
            </a:xfrm>
            <a:custGeom>
              <a:avLst/>
              <a:gdLst/>
              <a:ahLst/>
              <a:cxnLst/>
              <a:rect l="0" t="0" r="0" b="0"/>
              <a:pathLst>
                <a:path w="120786" h="309465">
                  <a:moveTo>
                    <a:pt x="78672" y="309464"/>
                  </a:moveTo>
                  <a:lnTo>
                    <a:pt x="63030" y="291483"/>
                  </a:lnTo>
                  <a:lnTo>
                    <a:pt x="43828" y="239722"/>
                  </a:lnTo>
                  <a:lnTo>
                    <a:pt x="26062" y="177404"/>
                  </a:lnTo>
                  <a:lnTo>
                    <a:pt x="11998" y="122981"/>
                  </a:lnTo>
                  <a:lnTo>
                    <a:pt x="5190" y="71200"/>
                  </a:lnTo>
                  <a:lnTo>
                    <a:pt x="0" y="47981"/>
                  </a:lnTo>
                  <a:lnTo>
                    <a:pt x="3152" y="25963"/>
                  </a:lnTo>
                  <a:lnTo>
                    <a:pt x="7268" y="15178"/>
                  </a:lnTo>
                  <a:lnTo>
                    <a:pt x="14692" y="7989"/>
                  </a:lnTo>
                  <a:lnTo>
                    <a:pt x="35418" y="0"/>
                  </a:lnTo>
                  <a:lnTo>
                    <a:pt x="57108" y="2688"/>
                  </a:lnTo>
                  <a:lnTo>
                    <a:pt x="89050" y="11117"/>
                  </a:lnTo>
                  <a:lnTo>
                    <a:pt x="120785" y="146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326797" y="297956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99393" y="8334"/>
                  </a:lnTo>
                  <a:lnTo>
                    <a:pt x="36659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24243" y="2860571"/>
              <a:ext cx="187196" cy="245336"/>
            </a:xfrm>
            <a:custGeom>
              <a:avLst/>
              <a:gdLst/>
              <a:ahLst/>
              <a:cxnLst/>
              <a:rect l="0" t="0" r="0" b="0"/>
              <a:pathLst>
                <a:path w="187196" h="245336">
                  <a:moveTo>
                    <a:pt x="39508" y="3180"/>
                  </a:moveTo>
                  <a:lnTo>
                    <a:pt x="28329" y="14358"/>
                  </a:lnTo>
                  <a:lnTo>
                    <a:pt x="4664" y="76397"/>
                  </a:lnTo>
                  <a:lnTo>
                    <a:pt x="2240" y="78898"/>
                  </a:lnTo>
                  <a:lnTo>
                    <a:pt x="625" y="75885"/>
                  </a:lnTo>
                  <a:lnTo>
                    <a:pt x="0" y="61230"/>
                  </a:lnTo>
                  <a:lnTo>
                    <a:pt x="3621" y="43018"/>
                  </a:lnTo>
                  <a:lnTo>
                    <a:pt x="17826" y="18623"/>
                  </a:lnTo>
                  <a:lnTo>
                    <a:pt x="33381" y="6924"/>
                  </a:lnTo>
                  <a:lnTo>
                    <a:pt x="42442" y="2166"/>
                  </a:lnTo>
                  <a:lnTo>
                    <a:pt x="61869" y="0"/>
                  </a:lnTo>
                  <a:lnTo>
                    <a:pt x="81032" y="4106"/>
                  </a:lnTo>
                  <a:lnTo>
                    <a:pt x="97347" y="13730"/>
                  </a:lnTo>
                  <a:lnTo>
                    <a:pt x="101464" y="20742"/>
                  </a:lnTo>
                  <a:lnTo>
                    <a:pt x="102919" y="37891"/>
                  </a:lnTo>
                  <a:lnTo>
                    <a:pt x="96546" y="54092"/>
                  </a:lnTo>
                  <a:lnTo>
                    <a:pt x="71456" y="86010"/>
                  </a:lnTo>
                  <a:lnTo>
                    <a:pt x="75544" y="82498"/>
                  </a:lnTo>
                  <a:lnTo>
                    <a:pt x="102177" y="78544"/>
                  </a:lnTo>
                  <a:lnTo>
                    <a:pt x="120393" y="83859"/>
                  </a:lnTo>
                  <a:lnTo>
                    <a:pt x="165626" y="114063"/>
                  </a:lnTo>
                  <a:lnTo>
                    <a:pt x="181738" y="132010"/>
                  </a:lnTo>
                  <a:lnTo>
                    <a:pt x="185800" y="142879"/>
                  </a:lnTo>
                  <a:lnTo>
                    <a:pt x="187195" y="167434"/>
                  </a:lnTo>
                  <a:lnTo>
                    <a:pt x="175814" y="201976"/>
                  </a:lnTo>
                  <a:lnTo>
                    <a:pt x="157800" y="220606"/>
                  </a:lnTo>
                  <a:lnTo>
                    <a:pt x="146445" y="228849"/>
                  </a:lnTo>
                  <a:lnTo>
                    <a:pt x="118231" y="238008"/>
                  </a:lnTo>
                  <a:lnTo>
                    <a:pt x="78821" y="243164"/>
                  </a:lnTo>
                  <a:lnTo>
                    <a:pt x="50036" y="245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084849" y="305326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151461" y="2832165"/>
              <a:ext cx="218171" cy="239206"/>
            </a:xfrm>
            <a:custGeom>
              <a:avLst/>
              <a:gdLst/>
              <a:ahLst/>
              <a:cxnLst/>
              <a:rect l="0" t="0" r="0" b="0"/>
              <a:pathLst>
                <a:path w="218171" h="239206">
                  <a:moveTo>
                    <a:pt x="154487" y="0"/>
                  </a:moveTo>
                  <a:lnTo>
                    <a:pt x="99346" y="14655"/>
                  </a:lnTo>
                  <a:lnTo>
                    <a:pt x="42383" y="20962"/>
                  </a:lnTo>
                  <a:lnTo>
                    <a:pt x="14196" y="26084"/>
                  </a:lnTo>
                  <a:lnTo>
                    <a:pt x="5977" y="32598"/>
                  </a:lnTo>
                  <a:lnTo>
                    <a:pt x="1668" y="41619"/>
                  </a:lnTo>
                  <a:lnTo>
                    <a:pt x="0" y="62951"/>
                  </a:lnTo>
                  <a:lnTo>
                    <a:pt x="11513" y="115785"/>
                  </a:lnTo>
                  <a:lnTo>
                    <a:pt x="14717" y="119304"/>
                  </a:lnTo>
                  <a:lnTo>
                    <a:pt x="18023" y="118140"/>
                  </a:lnTo>
                  <a:lnTo>
                    <a:pt x="21397" y="113855"/>
                  </a:lnTo>
                  <a:lnTo>
                    <a:pt x="42913" y="102236"/>
                  </a:lnTo>
                  <a:lnTo>
                    <a:pt x="77104" y="96973"/>
                  </a:lnTo>
                  <a:lnTo>
                    <a:pt x="122460" y="101003"/>
                  </a:lnTo>
                  <a:lnTo>
                    <a:pt x="161765" y="115195"/>
                  </a:lnTo>
                  <a:lnTo>
                    <a:pt x="213247" y="154672"/>
                  </a:lnTo>
                  <a:lnTo>
                    <a:pt x="217057" y="163946"/>
                  </a:lnTo>
                  <a:lnTo>
                    <a:pt x="218170" y="186729"/>
                  </a:lnTo>
                  <a:lnTo>
                    <a:pt x="211646" y="206213"/>
                  </a:lnTo>
                  <a:lnTo>
                    <a:pt x="206631" y="214685"/>
                  </a:lnTo>
                  <a:lnTo>
                    <a:pt x="191700" y="227217"/>
                  </a:lnTo>
                  <a:lnTo>
                    <a:pt x="182805" y="232197"/>
                  </a:lnTo>
                  <a:lnTo>
                    <a:pt x="142341" y="239205"/>
                  </a:lnTo>
                  <a:lnTo>
                    <a:pt x="87010" y="234337"/>
                  </a:lnTo>
                  <a:lnTo>
                    <a:pt x="49202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616214" y="3011150"/>
              <a:ext cx="26647" cy="94757"/>
            </a:xfrm>
            <a:custGeom>
              <a:avLst/>
              <a:gdLst/>
              <a:ahLst/>
              <a:cxnLst/>
              <a:rect l="0" t="0" r="0" b="0"/>
              <a:pathLst>
                <a:path w="26647" h="94757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611" y="53875"/>
                  </a:lnTo>
                  <a:lnTo>
                    <a:pt x="26646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621803" y="2947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695502" y="2991550"/>
              <a:ext cx="94758" cy="93300"/>
            </a:xfrm>
            <a:custGeom>
              <a:avLst/>
              <a:gdLst/>
              <a:ahLst/>
              <a:cxnLst/>
              <a:rect l="0" t="0" r="0" b="0"/>
              <a:pathLst>
                <a:path w="94758" h="93300">
                  <a:moveTo>
                    <a:pt x="0" y="61714"/>
                  </a:moveTo>
                  <a:lnTo>
                    <a:pt x="6066" y="79911"/>
                  </a:lnTo>
                  <a:lnTo>
                    <a:pt x="2318" y="63986"/>
                  </a:lnTo>
                  <a:lnTo>
                    <a:pt x="1856" y="31322"/>
                  </a:lnTo>
                  <a:lnTo>
                    <a:pt x="5894" y="9602"/>
                  </a:lnTo>
                  <a:lnTo>
                    <a:pt x="10949" y="3576"/>
                  </a:lnTo>
                  <a:lnTo>
                    <a:pt x="17828" y="728"/>
                  </a:lnTo>
                  <a:lnTo>
                    <a:pt x="25923" y="0"/>
                  </a:lnTo>
                  <a:lnTo>
                    <a:pt x="41157" y="5429"/>
                  </a:lnTo>
                  <a:lnTo>
                    <a:pt x="70001" y="27979"/>
                  </a:lnTo>
                  <a:lnTo>
                    <a:pt x="77905" y="47500"/>
                  </a:lnTo>
                  <a:lnTo>
                    <a:pt x="85474" y="75440"/>
                  </a:lnTo>
                  <a:lnTo>
                    <a:pt x="94757" y="93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863958" y="309537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2758466" y="3611274"/>
            <a:ext cx="863338" cy="673825"/>
            <a:chOff x="2758466" y="3611274"/>
            <a:chExt cx="863338" cy="673825"/>
          </a:xfrm>
        </p:grpSpPr>
        <p:sp>
          <p:nvSpPr>
            <p:cNvPr id="156" name="Freeform 155"/>
            <p:cNvSpPr/>
            <p:nvPr/>
          </p:nvSpPr>
          <p:spPr>
            <a:xfrm>
              <a:off x="2947979" y="3611274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6907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2758466" y="3927563"/>
              <a:ext cx="421141" cy="10096"/>
            </a:xfrm>
            <a:custGeom>
              <a:avLst/>
              <a:gdLst/>
              <a:ahLst/>
              <a:cxnLst/>
              <a:rect l="0" t="0" r="0" b="0"/>
              <a:pathLst>
                <a:path w="421141" h="10096">
                  <a:moveTo>
                    <a:pt x="421140" y="10095"/>
                  </a:moveTo>
                  <a:lnTo>
                    <a:pt x="383662" y="1761"/>
                  </a:lnTo>
                  <a:lnTo>
                    <a:pt x="326649" y="0"/>
                  </a:lnTo>
                  <a:lnTo>
                    <a:pt x="274703" y="6887"/>
                  </a:lnTo>
                  <a:lnTo>
                    <a:pt x="217475" y="9461"/>
                  </a:lnTo>
                  <a:lnTo>
                    <a:pt x="167382" y="9907"/>
                  </a:lnTo>
                  <a:lnTo>
                    <a:pt x="115495" y="10039"/>
                  </a:lnTo>
                  <a:lnTo>
                    <a:pt x="63077" y="10078"/>
                  </a:lnTo>
                  <a:lnTo>
                    <a:pt x="0" y="1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900276" y="4085057"/>
              <a:ext cx="16118" cy="200042"/>
            </a:xfrm>
            <a:custGeom>
              <a:avLst/>
              <a:gdLst/>
              <a:ahLst/>
              <a:cxnLst/>
              <a:rect l="0" t="0" r="0" b="0"/>
              <a:pathLst>
                <a:path w="16118" h="200042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2" y="92998"/>
                  </a:lnTo>
                  <a:lnTo>
                    <a:pt x="11088" y="156078"/>
                  </a:lnTo>
                  <a:lnTo>
                    <a:pt x="16117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61446" y="4095585"/>
              <a:ext cx="123363" cy="124575"/>
            </a:xfrm>
            <a:custGeom>
              <a:avLst/>
              <a:gdLst/>
              <a:ahLst/>
              <a:cxnLst/>
              <a:rect l="0" t="0" r="0" b="0"/>
              <a:pathLst>
                <a:path w="123363" h="124575">
                  <a:moveTo>
                    <a:pt x="123362" y="115814"/>
                  </a:moveTo>
                  <a:lnTo>
                    <a:pt x="106594" y="110224"/>
                  </a:lnTo>
                  <a:lnTo>
                    <a:pt x="89004" y="110600"/>
                  </a:lnTo>
                  <a:lnTo>
                    <a:pt x="37599" y="122363"/>
                  </a:lnTo>
                  <a:lnTo>
                    <a:pt x="12325" y="124574"/>
                  </a:lnTo>
                  <a:lnTo>
                    <a:pt x="4884" y="121654"/>
                  </a:lnTo>
                  <a:lnTo>
                    <a:pt x="1093" y="116197"/>
                  </a:lnTo>
                  <a:lnTo>
                    <a:pt x="0" y="99606"/>
                  </a:lnTo>
                  <a:lnTo>
                    <a:pt x="11913" y="42984"/>
                  </a:lnTo>
                  <a:lnTo>
                    <a:pt x="180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944013" y="4111053"/>
              <a:ext cx="183668" cy="149881"/>
            </a:xfrm>
            <a:custGeom>
              <a:avLst/>
              <a:gdLst/>
              <a:ahLst/>
              <a:cxnLst/>
              <a:rect l="0" t="0" r="0" b="0"/>
              <a:pathLst>
                <a:path w="183668" h="149881">
                  <a:moveTo>
                    <a:pt x="77665" y="5589"/>
                  </a:moveTo>
                  <a:lnTo>
                    <a:pt x="60898" y="0"/>
                  </a:lnTo>
                  <a:lnTo>
                    <a:pt x="43307" y="3495"/>
                  </a:lnTo>
                  <a:lnTo>
                    <a:pt x="33703" y="7702"/>
                  </a:lnTo>
                  <a:lnTo>
                    <a:pt x="19912" y="21736"/>
                  </a:lnTo>
                  <a:lnTo>
                    <a:pt x="5571" y="52488"/>
                  </a:lnTo>
                  <a:lnTo>
                    <a:pt x="0" y="76736"/>
                  </a:lnTo>
                  <a:lnTo>
                    <a:pt x="1423" y="99211"/>
                  </a:lnTo>
                  <a:lnTo>
                    <a:pt x="9075" y="117779"/>
                  </a:lnTo>
                  <a:lnTo>
                    <a:pt x="14391" y="126006"/>
                  </a:lnTo>
                  <a:lnTo>
                    <a:pt x="29656" y="138267"/>
                  </a:lnTo>
                  <a:lnTo>
                    <a:pt x="49309" y="146445"/>
                  </a:lnTo>
                  <a:lnTo>
                    <a:pt x="85511" y="149880"/>
                  </a:lnTo>
                  <a:lnTo>
                    <a:pt x="108059" y="146537"/>
                  </a:lnTo>
                  <a:lnTo>
                    <a:pt x="126659" y="138033"/>
                  </a:lnTo>
                  <a:lnTo>
                    <a:pt x="157663" y="113509"/>
                  </a:lnTo>
                  <a:lnTo>
                    <a:pt x="179227" y="87478"/>
                  </a:lnTo>
                  <a:lnTo>
                    <a:pt x="182808" y="77729"/>
                  </a:lnTo>
                  <a:lnTo>
                    <a:pt x="183667" y="57539"/>
                  </a:lnTo>
                  <a:lnTo>
                    <a:pt x="177030" y="39986"/>
                  </a:lnTo>
                  <a:lnTo>
                    <a:pt x="171984" y="32030"/>
                  </a:lnTo>
                  <a:lnTo>
                    <a:pt x="157020" y="20070"/>
                  </a:lnTo>
                  <a:lnTo>
                    <a:pt x="119779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505989" y="3937658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548103" y="4021886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600331" y="3684974"/>
            <a:ext cx="400084" cy="589889"/>
            <a:chOff x="1600331" y="3684974"/>
            <a:chExt cx="400084" cy="589889"/>
          </a:xfrm>
        </p:grpSpPr>
        <p:sp>
          <p:nvSpPr>
            <p:cNvPr id="164" name="Freeform 163"/>
            <p:cNvSpPr/>
            <p:nvPr/>
          </p:nvSpPr>
          <p:spPr>
            <a:xfrm>
              <a:off x="1716145" y="3779730"/>
              <a:ext cx="10529" cy="94758"/>
            </a:xfrm>
            <a:custGeom>
              <a:avLst/>
              <a:gdLst/>
              <a:ahLst/>
              <a:cxnLst/>
              <a:rect l="0" t="0" r="0" b="0"/>
              <a:pathLst>
                <a:path w="10529" h="94758">
                  <a:moveTo>
                    <a:pt x="10528" y="0"/>
                  </a:moveTo>
                  <a:lnTo>
                    <a:pt x="2195" y="37478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684559" y="3684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763632" y="3747370"/>
              <a:ext cx="110441" cy="127118"/>
            </a:xfrm>
            <a:custGeom>
              <a:avLst/>
              <a:gdLst/>
              <a:ahLst/>
              <a:cxnLst/>
              <a:rect l="0" t="0" r="0" b="0"/>
              <a:pathLst>
                <a:path w="110441" h="127118">
                  <a:moveTo>
                    <a:pt x="15684" y="63946"/>
                  </a:moveTo>
                  <a:lnTo>
                    <a:pt x="12564" y="106637"/>
                  </a:lnTo>
                  <a:lnTo>
                    <a:pt x="10095" y="116973"/>
                  </a:lnTo>
                  <a:lnTo>
                    <a:pt x="8448" y="119185"/>
                  </a:lnTo>
                  <a:lnTo>
                    <a:pt x="0" y="82803"/>
                  </a:lnTo>
                  <a:lnTo>
                    <a:pt x="134" y="62968"/>
                  </a:lnTo>
                  <a:lnTo>
                    <a:pt x="9752" y="21639"/>
                  </a:lnTo>
                  <a:lnTo>
                    <a:pt x="15239" y="13514"/>
                  </a:lnTo>
                  <a:lnTo>
                    <a:pt x="30694" y="1368"/>
                  </a:lnTo>
                  <a:lnTo>
                    <a:pt x="38559" y="0"/>
                  </a:lnTo>
                  <a:lnTo>
                    <a:pt x="46142" y="1428"/>
                  </a:lnTo>
                  <a:lnTo>
                    <a:pt x="67992" y="14616"/>
                  </a:lnTo>
                  <a:lnTo>
                    <a:pt x="81046" y="27984"/>
                  </a:lnTo>
                  <a:lnTo>
                    <a:pt x="102785" y="75285"/>
                  </a:lnTo>
                  <a:lnTo>
                    <a:pt x="110440" y="127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600331" y="3958715"/>
              <a:ext cx="400084" cy="10529"/>
            </a:xfrm>
            <a:custGeom>
              <a:avLst/>
              <a:gdLst/>
              <a:ahLst/>
              <a:cxnLst/>
              <a:rect l="0" t="0" r="0" b="0"/>
              <a:pathLst>
                <a:path w="400084" h="10529">
                  <a:moveTo>
                    <a:pt x="400083" y="0"/>
                  </a:moveTo>
                  <a:lnTo>
                    <a:pt x="341466" y="9065"/>
                  </a:lnTo>
                  <a:lnTo>
                    <a:pt x="286123" y="10239"/>
                  </a:lnTo>
                  <a:lnTo>
                    <a:pt x="223198" y="10471"/>
                  </a:lnTo>
                  <a:lnTo>
                    <a:pt x="165361" y="10517"/>
                  </a:lnTo>
                  <a:lnTo>
                    <a:pt x="117366" y="10525"/>
                  </a:lnTo>
                  <a:lnTo>
                    <a:pt x="66101" y="10527"/>
                  </a:lnTo>
                  <a:lnTo>
                    <a:pt x="37567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674031" y="4168187"/>
              <a:ext cx="171648" cy="106676"/>
            </a:xfrm>
            <a:custGeom>
              <a:avLst/>
              <a:gdLst/>
              <a:ahLst/>
              <a:cxnLst/>
              <a:rect l="0" t="0" r="0" b="0"/>
              <a:pathLst>
                <a:path w="171648" h="106676">
                  <a:moveTo>
                    <a:pt x="0" y="11626"/>
                  </a:moveTo>
                  <a:lnTo>
                    <a:pt x="3119" y="54318"/>
                  </a:lnTo>
                  <a:lnTo>
                    <a:pt x="9065" y="101557"/>
                  </a:lnTo>
                  <a:lnTo>
                    <a:pt x="8382" y="106675"/>
                  </a:lnTo>
                  <a:lnTo>
                    <a:pt x="6758" y="106578"/>
                  </a:lnTo>
                  <a:lnTo>
                    <a:pt x="4505" y="103003"/>
                  </a:lnTo>
                  <a:lnTo>
                    <a:pt x="1335" y="75615"/>
                  </a:lnTo>
                  <a:lnTo>
                    <a:pt x="5984" y="43454"/>
                  </a:lnTo>
                  <a:lnTo>
                    <a:pt x="20360" y="17287"/>
                  </a:lnTo>
                  <a:lnTo>
                    <a:pt x="28781" y="13060"/>
                  </a:lnTo>
                  <a:lnTo>
                    <a:pt x="50616" y="11483"/>
                  </a:lnTo>
                  <a:lnTo>
                    <a:pt x="59480" y="15040"/>
                  </a:lnTo>
                  <a:lnTo>
                    <a:pt x="72449" y="28352"/>
                  </a:lnTo>
                  <a:lnTo>
                    <a:pt x="77545" y="29795"/>
                  </a:lnTo>
                  <a:lnTo>
                    <a:pt x="82112" y="27248"/>
                  </a:lnTo>
                  <a:lnTo>
                    <a:pt x="103437" y="3533"/>
                  </a:lnTo>
                  <a:lnTo>
                    <a:pt x="111072" y="382"/>
                  </a:lnTo>
                  <a:lnTo>
                    <a:pt x="128914" y="0"/>
                  </a:lnTo>
                  <a:lnTo>
                    <a:pt x="145422" y="6849"/>
                  </a:lnTo>
                  <a:lnTo>
                    <a:pt x="153100" y="11951"/>
                  </a:lnTo>
                  <a:lnTo>
                    <a:pt x="164750" y="26978"/>
                  </a:lnTo>
                  <a:lnTo>
                    <a:pt x="169495" y="35899"/>
                  </a:lnTo>
                  <a:lnTo>
                    <a:pt x="171647" y="55169"/>
                  </a:lnTo>
                  <a:lnTo>
                    <a:pt x="168456" y="95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921125" y="4169285"/>
              <a:ext cx="5591" cy="84229"/>
            </a:xfrm>
            <a:custGeom>
              <a:avLst/>
              <a:gdLst/>
              <a:ahLst/>
              <a:cxnLst/>
              <a:rect l="0" t="0" r="0" b="0"/>
              <a:pathLst>
                <a:path w="5591" h="84229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59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1926715" y="409558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3948186" y="3642860"/>
            <a:ext cx="642240" cy="747524"/>
            <a:chOff x="3948186" y="3642860"/>
            <a:chExt cx="642240" cy="747524"/>
          </a:xfrm>
        </p:grpSpPr>
        <p:sp>
          <p:nvSpPr>
            <p:cNvPr id="172" name="Freeform 171"/>
            <p:cNvSpPr/>
            <p:nvPr/>
          </p:nvSpPr>
          <p:spPr>
            <a:xfrm>
              <a:off x="3969996" y="3645329"/>
              <a:ext cx="196561" cy="273872"/>
            </a:xfrm>
            <a:custGeom>
              <a:avLst/>
              <a:gdLst/>
              <a:ahLst/>
              <a:cxnLst/>
              <a:rect l="0" t="0" r="0" b="0"/>
              <a:pathLst>
                <a:path w="196561" h="273872">
                  <a:moveTo>
                    <a:pt x="51890" y="8059"/>
                  </a:moveTo>
                  <a:lnTo>
                    <a:pt x="7927" y="28303"/>
                  </a:lnTo>
                  <a:lnTo>
                    <a:pt x="2694" y="28574"/>
                  </a:lnTo>
                  <a:lnTo>
                    <a:pt x="375" y="25245"/>
                  </a:lnTo>
                  <a:lnTo>
                    <a:pt x="0" y="19517"/>
                  </a:lnTo>
                  <a:lnTo>
                    <a:pt x="4428" y="14528"/>
                  </a:lnTo>
                  <a:lnTo>
                    <a:pt x="21827" y="5865"/>
                  </a:lnTo>
                  <a:lnTo>
                    <a:pt x="57930" y="0"/>
                  </a:lnTo>
                  <a:lnTo>
                    <a:pt x="78361" y="4867"/>
                  </a:lnTo>
                  <a:lnTo>
                    <a:pt x="95240" y="15999"/>
                  </a:lnTo>
                  <a:lnTo>
                    <a:pt x="110541" y="32645"/>
                  </a:lnTo>
                  <a:lnTo>
                    <a:pt x="113217" y="40827"/>
                  </a:lnTo>
                  <a:lnTo>
                    <a:pt x="112662" y="48622"/>
                  </a:lnTo>
                  <a:lnTo>
                    <a:pt x="94960" y="83532"/>
                  </a:lnTo>
                  <a:lnTo>
                    <a:pt x="94641" y="91130"/>
                  </a:lnTo>
                  <a:lnTo>
                    <a:pt x="97938" y="97365"/>
                  </a:lnTo>
                  <a:lnTo>
                    <a:pt x="110960" y="107412"/>
                  </a:lnTo>
                  <a:lnTo>
                    <a:pt x="152432" y="132652"/>
                  </a:lnTo>
                  <a:lnTo>
                    <a:pt x="180328" y="160485"/>
                  </a:lnTo>
                  <a:lnTo>
                    <a:pt x="190081" y="178750"/>
                  </a:lnTo>
                  <a:lnTo>
                    <a:pt x="196560" y="214352"/>
                  </a:lnTo>
                  <a:lnTo>
                    <a:pt x="191837" y="234665"/>
                  </a:lnTo>
                  <a:lnTo>
                    <a:pt x="187302" y="243358"/>
                  </a:lnTo>
                  <a:lnTo>
                    <a:pt x="172904" y="256136"/>
                  </a:lnTo>
                  <a:lnTo>
                    <a:pt x="129476" y="273871"/>
                  </a:lnTo>
                  <a:lnTo>
                    <a:pt x="106260" y="272037"/>
                  </a:lnTo>
                  <a:lnTo>
                    <a:pt x="50872" y="253402"/>
                  </a:lnTo>
                  <a:lnTo>
                    <a:pt x="41361" y="2502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221927" y="38639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4272165" y="3642860"/>
              <a:ext cx="170869" cy="242156"/>
            </a:xfrm>
            <a:custGeom>
              <a:avLst/>
              <a:gdLst/>
              <a:ahLst/>
              <a:cxnLst/>
              <a:rect l="0" t="0" r="0" b="0"/>
              <a:pathLst>
                <a:path w="170869" h="242156">
                  <a:moveTo>
                    <a:pt x="139275" y="0"/>
                  </a:moveTo>
                  <a:lnTo>
                    <a:pt x="101797" y="8333"/>
                  </a:lnTo>
                  <a:lnTo>
                    <a:pt x="66949" y="6758"/>
                  </a:lnTo>
                  <a:lnTo>
                    <a:pt x="55963" y="4505"/>
                  </a:lnTo>
                  <a:lnTo>
                    <a:pt x="34397" y="8241"/>
                  </a:lnTo>
                  <a:lnTo>
                    <a:pt x="23733" y="12513"/>
                  </a:lnTo>
                  <a:lnTo>
                    <a:pt x="15454" y="20040"/>
                  </a:lnTo>
                  <a:lnTo>
                    <a:pt x="3135" y="40882"/>
                  </a:lnTo>
                  <a:lnTo>
                    <a:pt x="0" y="62623"/>
                  </a:lnTo>
                  <a:lnTo>
                    <a:pt x="7519" y="105177"/>
                  </a:lnTo>
                  <a:lnTo>
                    <a:pt x="12833" y="109892"/>
                  </a:lnTo>
                  <a:lnTo>
                    <a:pt x="19885" y="110696"/>
                  </a:lnTo>
                  <a:lnTo>
                    <a:pt x="62010" y="106354"/>
                  </a:lnTo>
                  <a:lnTo>
                    <a:pt x="101694" y="111191"/>
                  </a:lnTo>
                  <a:lnTo>
                    <a:pt x="137499" y="125622"/>
                  </a:lnTo>
                  <a:lnTo>
                    <a:pt x="164745" y="150305"/>
                  </a:lnTo>
                  <a:lnTo>
                    <a:pt x="169123" y="159865"/>
                  </a:lnTo>
                  <a:lnTo>
                    <a:pt x="170868" y="179845"/>
                  </a:lnTo>
                  <a:lnTo>
                    <a:pt x="164625" y="197304"/>
                  </a:lnTo>
                  <a:lnTo>
                    <a:pt x="159685" y="205236"/>
                  </a:lnTo>
                  <a:lnTo>
                    <a:pt x="144837" y="217168"/>
                  </a:lnTo>
                  <a:lnTo>
                    <a:pt x="8663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3948186" y="3969243"/>
              <a:ext cx="642240" cy="52644"/>
            </a:xfrm>
            <a:custGeom>
              <a:avLst/>
              <a:gdLst/>
              <a:ahLst/>
              <a:cxnLst/>
              <a:rect l="0" t="0" r="0" b="0"/>
              <a:pathLst>
                <a:path w="642240" h="52644">
                  <a:moveTo>
                    <a:pt x="642239" y="0"/>
                  </a:moveTo>
                  <a:lnTo>
                    <a:pt x="584974" y="0"/>
                  </a:lnTo>
                  <a:lnTo>
                    <a:pt x="524082" y="5589"/>
                  </a:lnTo>
                  <a:lnTo>
                    <a:pt x="465824" y="10723"/>
                  </a:lnTo>
                  <a:lnTo>
                    <a:pt x="416312" y="18645"/>
                  </a:lnTo>
                  <a:lnTo>
                    <a:pt x="365767" y="27232"/>
                  </a:lnTo>
                  <a:lnTo>
                    <a:pt x="303054" y="30725"/>
                  </a:lnTo>
                  <a:lnTo>
                    <a:pt x="245866" y="37005"/>
                  </a:lnTo>
                  <a:lnTo>
                    <a:pt x="183964" y="41105"/>
                  </a:lnTo>
                  <a:lnTo>
                    <a:pt x="133926" y="41816"/>
                  </a:lnTo>
                  <a:lnTo>
                    <a:pt x="77624" y="45175"/>
                  </a:lnTo>
                  <a:lnTo>
                    <a:pt x="17848" y="516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4200870" y="4167855"/>
              <a:ext cx="231628" cy="148830"/>
            </a:xfrm>
            <a:custGeom>
              <a:avLst/>
              <a:gdLst/>
              <a:ahLst/>
              <a:cxnLst/>
              <a:rect l="0" t="0" r="0" b="0"/>
              <a:pathLst>
                <a:path w="231628" h="148830">
                  <a:moveTo>
                    <a:pt x="0" y="138300"/>
                  </a:moveTo>
                  <a:lnTo>
                    <a:pt x="3120" y="95608"/>
                  </a:lnTo>
                  <a:lnTo>
                    <a:pt x="19128" y="37402"/>
                  </a:lnTo>
                  <a:lnTo>
                    <a:pt x="30338" y="18977"/>
                  </a:lnTo>
                  <a:lnTo>
                    <a:pt x="46239" y="6109"/>
                  </a:lnTo>
                  <a:lnTo>
                    <a:pt x="55393" y="1040"/>
                  </a:lnTo>
                  <a:lnTo>
                    <a:pt x="63835" y="0"/>
                  </a:lnTo>
                  <a:lnTo>
                    <a:pt x="79454" y="5083"/>
                  </a:lnTo>
                  <a:lnTo>
                    <a:pt x="137013" y="48642"/>
                  </a:lnTo>
                  <a:lnTo>
                    <a:pt x="182198" y="105993"/>
                  </a:lnTo>
                  <a:lnTo>
                    <a:pt x="210511" y="134345"/>
                  </a:lnTo>
                  <a:lnTo>
                    <a:pt x="231627" y="148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4274570" y="4158756"/>
              <a:ext cx="136871" cy="231628"/>
            </a:xfrm>
            <a:custGeom>
              <a:avLst/>
              <a:gdLst/>
              <a:ahLst/>
              <a:cxnLst/>
              <a:rect l="0" t="0" r="0" b="0"/>
              <a:pathLst>
                <a:path w="136871" h="231628">
                  <a:moveTo>
                    <a:pt x="136870" y="0"/>
                  </a:moveTo>
                  <a:lnTo>
                    <a:pt x="94208" y="60873"/>
                  </a:lnTo>
                  <a:lnTo>
                    <a:pt x="59589" y="114775"/>
                  </a:lnTo>
                  <a:lnTo>
                    <a:pt x="34690" y="168944"/>
                  </a:lnTo>
                  <a:lnTo>
                    <a:pt x="18857" y="20447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487030" y="3443769"/>
            <a:ext cx="2079684" cy="1072571"/>
            <a:chOff x="2487030" y="3443769"/>
            <a:chExt cx="2079684" cy="1072571"/>
          </a:xfrm>
        </p:grpSpPr>
        <p:sp>
          <p:nvSpPr>
            <p:cNvPr id="179" name="Freeform 178"/>
            <p:cNvSpPr/>
            <p:nvPr/>
          </p:nvSpPr>
          <p:spPr>
            <a:xfrm>
              <a:off x="2528348" y="3443769"/>
              <a:ext cx="2038366" cy="1039089"/>
            </a:xfrm>
            <a:custGeom>
              <a:avLst/>
              <a:gdLst/>
              <a:ahLst/>
              <a:cxnLst/>
              <a:rect l="0" t="0" r="0" b="0"/>
              <a:pathLst>
                <a:path w="2038366" h="1039089">
                  <a:moveTo>
                    <a:pt x="1019755" y="251733"/>
                  </a:moveTo>
                  <a:lnTo>
                    <a:pt x="975793" y="271977"/>
                  </a:lnTo>
                  <a:lnTo>
                    <a:pt x="914556" y="311336"/>
                  </a:lnTo>
                  <a:lnTo>
                    <a:pt x="877356" y="333524"/>
                  </a:lnTo>
                  <a:lnTo>
                    <a:pt x="820372" y="353187"/>
                  </a:lnTo>
                  <a:lnTo>
                    <a:pt x="767158" y="376603"/>
                  </a:lnTo>
                  <a:lnTo>
                    <a:pt x="703908" y="402204"/>
                  </a:lnTo>
                  <a:lnTo>
                    <a:pt x="642926" y="414918"/>
                  </a:lnTo>
                  <a:lnTo>
                    <a:pt x="587206" y="435873"/>
                  </a:lnTo>
                  <a:lnTo>
                    <a:pt x="526418" y="446128"/>
                  </a:lnTo>
                  <a:lnTo>
                    <a:pt x="484268" y="460234"/>
                  </a:lnTo>
                  <a:lnTo>
                    <a:pt x="429210" y="489427"/>
                  </a:lnTo>
                  <a:lnTo>
                    <a:pt x="366905" y="519758"/>
                  </a:lnTo>
                  <a:lnTo>
                    <a:pt x="304980" y="553448"/>
                  </a:lnTo>
                  <a:lnTo>
                    <a:pt x="250199" y="592454"/>
                  </a:lnTo>
                  <a:lnTo>
                    <a:pt x="189088" y="627060"/>
                  </a:lnTo>
                  <a:lnTo>
                    <a:pt x="132511" y="673067"/>
                  </a:lnTo>
                  <a:lnTo>
                    <a:pt x="76149" y="722017"/>
                  </a:lnTo>
                  <a:lnTo>
                    <a:pt x="33626" y="778775"/>
                  </a:lnTo>
                  <a:lnTo>
                    <a:pt x="6130" y="841383"/>
                  </a:lnTo>
                  <a:lnTo>
                    <a:pt x="0" y="891859"/>
                  </a:lnTo>
                  <a:lnTo>
                    <a:pt x="1909" y="943770"/>
                  </a:lnTo>
                  <a:lnTo>
                    <a:pt x="4279" y="955247"/>
                  </a:lnTo>
                  <a:lnTo>
                    <a:pt x="16271" y="974238"/>
                  </a:lnTo>
                  <a:lnTo>
                    <a:pt x="55381" y="1011603"/>
                  </a:lnTo>
                  <a:lnTo>
                    <a:pt x="104335" y="1033667"/>
                  </a:lnTo>
                  <a:lnTo>
                    <a:pt x="141116" y="1039088"/>
                  </a:lnTo>
                  <a:lnTo>
                    <a:pt x="195466" y="1033684"/>
                  </a:lnTo>
                  <a:lnTo>
                    <a:pt x="248143" y="1028284"/>
                  </a:lnTo>
                  <a:lnTo>
                    <a:pt x="304588" y="1012958"/>
                  </a:lnTo>
                  <a:lnTo>
                    <a:pt x="357305" y="999190"/>
                  </a:lnTo>
                  <a:lnTo>
                    <a:pt x="412779" y="985206"/>
                  </a:lnTo>
                  <a:lnTo>
                    <a:pt x="471371" y="967669"/>
                  </a:lnTo>
                  <a:lnTo>
                    <a:pt x="524797" y="950124"/>
                  </a:lnTo>
                  <a:lnTo>
                    <a:pt x="588076" y="929067"/>
                  </a:lnTo>
                  <a:lnTo>
                    <a:pt x="646317" y="905930"/>
                  </a:lnTo>
                  <a:lnTo>
                    <a:pt x="703250" y="884093"/>
                  </a:lnTo>
                  <a:lnTo>
                    <a:pt x="756457" y="865981"/>
                  </a:lnTo>
                  <a:lnTo>
                    <a:pt x="819706" y="844846"/>
                  </a:lnTo>
                  <a:lnTo>
                    <a:pt x="882884" y="822612"/>
                  </a:lnTo>
                  <a:lnTo>
                    <a:pt x="941116" y="797169"/>
                  </a:lnTo>
                  <a:lnTo>
                    <a:pt x="994430" y="781957"/>
                  </a:lnTo>
                  <a:lnTo>
                    <a:pt x="1050779" y="764158"/>
                  </a:lnTo>
                  <a:lnTo>
                    <a:pt x="1103909" y="746578"/>
                  </a:lnTo>
                  <a:lnTo>
                    <a:pt x="1167148" y="717183"/>
                  </a:lnTo>
                  <a:lnTo>
                    <a:pt x="1230325" y="691003"/>
                  </a:lnTo>
                  <a:lnTo>
                    <a:pt x="1290203" y="666855"/>
                  </a:lnTo>
                  <a:lnTo>
                    <a:pt x="1345705" y="642849"/>
                  </a:lnTo>
                  <a:lnTo>
                    <a:pt x="1398724" y="620899"/>
                  </a:lnTo>
                  <a:lnTo>
                    <a:pt x="1461947" y="596113"/>
                  </a:lnTo>
                  <a:lnTo>
                    <a:pt x="1525123" y="568244"/>
                  </a:lnTo>
                  <a:lnTo>
                    <a:pt x="1588294" y="538256"/>
                  </a:lnTo>
                  <a:lnTo>
                    <a:pt x="1651465" y="515144"/>
                  </a:lnTo>
                  <a:lnTo>
                    <a:pt x="1714636" y="485573"/>
                  </a:lnTo>
                  <a:lnTo>
                    <a:pt x="1777807" y="454164"/>
                  </a:lnTo>
                  <a:lnTo>
                    <a:pt x="1840978" y="419475"/>
                  </a:lnTo>
                  <a:lnTo>
                    <a:pt x="1900023" y="371014"/>
                  </a:lnTo>
                  <a:lnTo>
                    <a:pt x="1956972" y="321921"/>
                  </a:lnTo>
                  <a:lnTo>
                    <a:pt x="1979202" y="299696"/>
                  </a:lnTo>
                  <a:lnTo>
                    <a:pt x="2017436" y="238736"/>
                  </a:lnTo>
                  <a:lnTo>
                    <a:pt x="2036007" y="187067"/>
                  </a:lnTo>
                  <a:lnTo>
                    <a:pt x="2038365" y="149645"/>
                  </a:lnTo>
                  <a:lnTo>
                    <a:pt x="2031004" y="115810"/>
                  </a:lnTo>
                  <a:lnTo>
                    <a:pt x="2008149" y="76055"/>
                  </a:lnTo>
                  <a:lnTo>
                    <a:pt x="1975515" y="45326"/>
                  </a:lnTo>
                  <a:lnTo>
                    <a:pt x="1913446" y="21117"/>
                  </a:lnTo>
                  <a:lnTo>
                    <a:pt x="1850391" y="3862"/>
                  </a:lnTo>
                  <a:lnTo>
                    <a:pt x="1789848" y="0"/>
                  </a:lnTo>
                  <a:lnTo>
                    <a:pt x="1732483" y="4826"/>
                  </a:lnTo>
                  <a:lnTo>
                    <a:pt x="1676091" y="17044"/>
                  </a:lnTo>
                  <a:lnTo>
                    <a:pt x="1619891" y="30723"/>
                  </a:lnTo>
                  <a:lnTo>
                    <a:pt x="1556927" y="48194"/>
                  </a:lnTo>
                  <a:lnTo>
                    <a:pt x="1503416" y="62223"/>
                  </a:lnTo>
                  <a:lnTo>
                    <a:pt x="1447786" y="76259"/>
                  </a:lnTo>
                  <a:lnTo>
                    <a:pt x="1391737" y="91466"/>
                  </a:lnTo>
                  <a:lnTo>
                    <a:pt x="1335605" y="112668"/>
                  </a:lnTo>
                  <a:lnTo>
                    <a:pt x="1279457" y="128467"/>
                  </a:lnTo>
                  <a:lnTo>
                    <a:pt x="1224476" y="144023"/>
                  </a:lnTo>
                  <a:lnTo>
                    <a:pt x="1162181" y="169540"/>
                  </a:lnTo>
                  <a:lnTo>
                    <a:pt x="1108374" y="191997"/>
                  </a:lnTo>
                  <a:lnTo>
                    <a:pt x="1051919" y="218246"/>
                  </a:lnTo>
                  <a:lnTo>
                    <a:pt x="990441" y="248825"/>
                  </a:lnTo>
                  <a:lnTo>
                    <a:pt x="928318" y="272535"/>
                  </a:lnTo>
                  <a:lnTo>
                    <a:pt x="903942" y="2833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487030" y="3506474"/>
              <a:ext cx="2043565" cy="1009866"/>
            </a:xfrm>
            <a:custGeom>
              <a:avLst/>
              <a:gdLst/>
              <a:ahLst/>
              <a:cxnLst/>
              <a:rect l="0" t="0" r="0" b="0"/>
              <a:pathLst>
                <a:path w="2043565" h="1009866">
                  <a:moveTo>
                    <a:pt x="976845" y="62686"/>
                  </a:moveTo>
                  <a:lnTo>
                    <a:pt x="927915" y="51234"/>
                  </a:lnTo>
                  <a:lnTo>
                    <a:pt x="868784" y="37937"/>
                  </a:lnTo>
                  <a:lnTo>
                    <a:pt x="820565" y="33127"/>
                  </a:lnTo>
                  <a:lnTo>
                    <a:pt x="760275" y="23095"/>
                  </a:lnTo>
                  <a:lnTo>
                    <a:pt x="703306" y="12968"/>
                  </a:lnTo>
                  <a:lnTo>
                    <a:pt x="646992" y="5032"/>
                  </a:lnTo>
                  <a:lnTo>
                    <a:pt x="599261" y="1150"/>
                  </a:lnTo>
                  <a:lnTo>
                    <a:pt x="548074" y="0"/>
                  </a:lnTo>
                  <a:lnTo>
                    <a:pt x="495862" y="5248"/>
                  </a:lnTo>
                  <a:lnTo>
                    <a:pt x="443347" y="8623"/>
                  </a:lnTo>
                  <a:lnTo>
                    <a:pt x="381606" y="18168"/>
                  </a:lnTo>
                  <a:lnTo>
                    <a:pt x="324350" y="31319"/>
                  </a:lnTo>
                  <a:lnTo>
                    <a:pt x="267980" y="50771"/>
                  </a:lnTo>
                  <a:lnTo>
                    <a:pt x="211785" y="69908"/>
                  </a:lnTo>
                  <a:lnTo>
                    <a:pt x="158744" y="91885"/>
                  </a:lnTo>
                  <a:lnTo>
                    <a:pt x="114125" y="113427"/>
                  </a:lnTo>
                  <a:lnTo>
                    <a:pt x="59457" y="154075"/>
                  </a:lnTo>
                  <a:lnTo>
                    <a:pt x="34452" y="180621"/>
                  </a:lnTo>
                  <a:lnTo>
                    <a:pt x="5476" y="241857"/>
                  </a:lnTo>
                  <a:lnTo>
                    <a:pt x="0" y="278900"/>
                  </a:lnTo>
                  <a:lnTo>
                    <a:pt x="3967" y="313923"/>
                  </a:lnTo>
                  <a:lnTo>
                    <a:pt x="12571" y="332665"/>
                  </a:lnTo>
                  <a:lnTo>
                    <a:pt x="37158" y="363760"/>
                  </a:lnTo>
                  <a:lnTo>
                    <a:pt x="72951" y="391262"/>
                  </a:lnTo>
                  <a:lnTo>
                    <a:pt x="134702" y="416722"/>
                  </a:lnTo>
                  <a:lnTo>
                    <a:pt x="192815" y="434637"/>
                  </a:lnTo>
                  <a:lnTo>
                    <a:pt x="246114" y="448720"/>
                  </a:lnTo>
                  <a:lnTo>
                    <a:pt x="302460" y="466277"/>
                  </a:lnTo>
                  <a:lnTo>
                    <a:pt x="355590" y="492159"/>
                  </a:lnTo>
                  <a:lnTo>
                    <a:pt x="418828" y="518339"/>
                  </a:lnTo>
                  <a:lnTo>
                    <a:pt x="482006" y="546330"/>
                  </a:lnTo>
                  <a:lnTo>
                    <a:pt x="541884" y="571692"/>
                  </a:lnTo>
                  <a:lnTo>
                    <a:pt x="602975" y="597765"/>
                  </a:lnTo>
                  <a:lnTo>
                    <a:pt x="656636" y="617294"/>
                  </a:lnTo>
                  <a:lnTo>
                    <a:pt x="713059" y="643659"/>
                  </a:lnTo>
                  <a:lnTo>
                    <a:pt x="774533" y="670933"/>
                  </a:lnTo>
                  <a:lnTo>
                    <a:pt x="837553" y="697805"/>
                  </a:lnTo>
                  <a:lnTo>
                    <a:pt x="889713" y="717860"/>
                  </a:lnTo>
                  <a:lnTo>
                    <a:pt x="952113" y="743630"/>
                  </a:lnTo>
                  <a:lnTo>
                    <a:pt x="1007946" y="770001"/>
                  </a:lnTo>
                  <a:lnTo>
                    <a:pt x="1058855" y="793732"/>
                  </a:lnTo>
                  <a:lnTo>
                    <a:pt x="1122334" y="822309"/>
                  </a:lnTo>
                  <a:lnTo>
                    <a:pt x="1184969" y="852993"/>
                  </a:lnTo>
                  <a:lnTo>
                    <a:pt x="1234635" y="874943"/>
                  </a:lnTo>
                  <a:lnTo>
                    <a:pt x="1288336" y="891713"/>
                  </a:lnTo>
                  <a:lnTo>
                    <a:pt x="1350357" y="917490"/>
                  </a:lnTo>
                  <a:lnTo>
                    <a:pt x="1407788" y="939472"/>
                  </a:lnTo>
                  <a:lnTo>
                    <a:pt x="1468296" y="963626"/>
                  </a:lnTo>
                  <a:lnTo>
                    <a:pt x="1523881" y="982043"/>
                  </a:lnTo>
                  <a:lnTo>
                    <a:pt x="1585244" y="991372"/>
                  </a:lnTo>
                  <a:lnTo>
                    <a:pt x="1640345" y="1003662"/>
                  </a:lnTo>
                  <a:lnTo>
                    <a:pt x="1690374" y="1008299"/>
                  </a:lnTo>
                  <a:lnTo>
                    <a:pt x="1751276" y="1009865"/>
                  </a:lnTo>
                  <a:lnTo>
                    <a:pt x="1805246" y="1007055"/>
                  </a:lnTo>
                  <a:lnTo>
                    <a:pt x="1868034" y="992283"/>
                  </a:lnTo>
                  <a:lnTo>
                    <a:pt x="1923918" y="975101"/>
                  </a:lnTo>
                  <a:lnTo>
                    <a:pt x="1965257" y="959937"/>
                  </a:lnTo>
                  <a:lnTo>
                    <a:pt x="2025999" y="908292"/>
                  </a:lnTo>
                  <a:lnTo>
                    <a:pt x="2041598" y="876186"/>
                  </a:lnTo>
                  <a:lnTo>
                    <a:pt x="2043564" y="850451"/>
                  </a:lnTo>
                  <a:lnTo>
                    <a:pt x="2035294" y="801391"/>
                  </a:lnTo>
                  <a:lnTo>
                    <a:pt x="2013990" y="759075"/>
                  </a:lnTo>
                  <a:lnTo>
                    <a:pt x="1992936" y="734487"/>
                  </a:lnTo>
                  <a:lnTo>
                    <a:pt x="1934484" y="691017"/>
                  </a:lnTo>
                  <a:lnTo>
                    <a:pt x="1882236" y="655809"/>
                  </a:lnTo>
                  <a:lnTo>
                    <a:pt x="1831765" y="627719"/>
                  </a:lnTo>
                  <a:lnTo>
                    <a:pt x="1776735" y="602760"/>
                  </a:lnTo>
                  <a:lnTo>
                    <a:pt x="1720805" y="580629"/>
                  </a:lnTo>
                  <a:lnTo>
                    <a:pt x="1658995" y="546804"/>
                  </a:lnTo>
                  <a:lnTo>
                    <a:pt x="1599021" y="518883"/>
                  </a:lnTo>
                  <a:lnTo>
                    <a:pt x="1544706" y="486941"/>
                  </a:lnTo>
                  <a:lnTo>
                    <a:pt x="1491958" y="459225"/>
                  </a:lnTo>
                  <a:lnTo>
                    <a:pt x="1432448" y="427191"/>
                  </a:lnTo>
                  <a:lnTo>
                    <a:pt x="1383890" y="399585"/>
                  </a:lnTo>
                  <a:lnTo>
                    <a:pt x="1321848" y="365584"/>
                  </a:lnTo>
                  <a:lnTo>
                    <a:pt x="1270921" y="338827"/>
                  </a:lnTo>
                  <a:lnTo>
                    <a:pt x="1218787" y="316081"/>
                  </a:lnTo>
                  <a:lnTo>
                    <a:pt x="1165536" y="287435"/>
                  </a:lnTo>
                  <a:lnTo>
                    <a:pt x="1107368" y="260551"/>
                  </a:lnTo>
                  <a:lnTo>
                    <a:pt x="1047861" y="234222"/>
                  </a:lnTo>
                  <a:lnTo>
                    <a:pt x="991527" y="207833"/>
                  </a:lnTo>
                  <a:lnTo>
                    <a:pt x="964428" y="191481"/>
                  </a:lnTo>
                  <a:lnTo>
                    <a:pt x="912651" y="169886"/>
                  </a:lnTo>
                  <a:lnTo>
                    <a:pt x="851755" y="147628"/>
                  </a:lnTo>
                  <a:lnTo>
                    <a:pt x="818918" y="1363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5232791" y="4622010"/>
            <a:ext cx="715811" cy="315856"/>
            <a:chOff x="5232791" y="4622010"/>
            <a:chExt cx="715811" cy="315856"/>
          </a:xfrm>
        </p:grpSpPr>
        <p:sp>
          <p:nvSpPr>
            <p:cNvPr id="182" name="Freeform 181"/>
            <p:cNvSpPr/>
            <p:nvPr/>
          </p:nvSpPr>
          <p:spPr>
            <a:xfrm>
              <a:off x="5232791" y="4639989"/>
              <a:ext cx="326256" cy="297877"/>
            </a:xfrm>
            <a:custGeom>
              <a:avLst/>
              <a:gdLst/>
              <a:ahLst/>
              <a:cxnLst/>
              <a:rect l="0" t="0" r="0" b="0"/>
              <a:pathLst>
                <a:path w="326256" h="297877">
                  <a:moveTo>
                    <a:pt x="10400" y="297876"/>
                  </a:moveTo>
                  <a:lnTo>
                    <a:pt x="2067" y="260398"/>
                  </a:lnTo>
                  <a:lnTo>
                    <a:pt x="306" y="203385"/>
                  </a:lnTo>
                  <a:lnTo>
                    <a:pt x="0" y="153025"/>
                  </a:lnTo>
                  <a:lnTo>
                    <a:pt x="8303" y="100418"/>
                  </a:lnTo>
                  <a:lnTo>
                    <a:pt x="24328" y="56231"/>
                  </a:lnTo>
                  <a:lnTo>
                    <a:pt x="49676" y="19297"/>
                  </a:lnTo>
                  <a:lnTo>
                    <a:pt x="75850" y="2294"/>
                  </a:lnTo>
                  <a:lnTo>
                    <a:pt x="95641" y="0"/>
                  </a:lnTo>
                  <a:lnTo>
                    <a:pt x="114966" y="4050"/>
                  </a:lnTo>
                  <a:lnTo>
                    <a:pt x="146435" y="25713"/>
                  </a:lnTo>
                  <a:lnTo>
                    <a:pt x="175182" y="58112"/>
                  </a:lnTo>
                  <a:lnTo>
                    <a:pt x="210420" y="117011"/>
                  </a:lnTo>
                  <a:lnTo>
                    <a:pt x="252769" y="177352"/>
                  </a:lnTo>
                  <a:lnTo>
                    <a:pt x="297890" y="231860"/>
                  </a:lnTo>
                  <a:lnTo>
                    <a:pt x="326255" y="2452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5348477" y="4622010"/>
              <a:ext cx="189513" cy="315856"/>
            </a:xfrm>
            <a:custGeom>
              <a:avLst/>
              <a:gdLst/>
              <a:ahLst/>
              <a:cxnLst/>
              <a:rect l="0" t="0" r="0" b="0"/>
              <a:pathLst>
                <a:path w="189513" h="315856">
                  <a:moveTo>
                    <a:pt x="189512" y="0"/>
                  </a:moveTo>
                  <a:lnTo>
                    <a:pt x="160832" y="55045"/>
                  </a:lnTo>
                  <a:lnTo>
                    <a:pt x="129309" y="108923"/>
                  </a:lnTo>
                  <a:lnTo>
                    <a:pt x="91565" y="169859"/>
                  </a:lnTo>
                  <a:lnTo>
                    <a:pt x="50099" y="231595"/>
                  </a:lnTo>
                  <a:lnTo>
                    <a:pt x="9443" y="2946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5811730" y="4632538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73315" y="14655"/>
                  </a:lnTo>
                  <a:lnTo>
                    <a:pt x="18912" y="20215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5832787" y="4706238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99046" y="11179"/>
                  </a:lnTo>
                  <a:lnTo>
                    <a:pt x="43488" y="22876"/>
                  </a:lnTo>
                  <a:lnTo>
                    <a:pt x="17175" y="321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6243399" y="4274570"/>
            <a:ext cx="1410820" cy="551100"/>
            <a:chOff x="6243399" y="4274570"/>
            <a:chExt cx="1410820" cy="551100"/>
          </a:xfrm>
        </p:grpSpPr>
        <p:sp>
          <p:nvSpPr>
            <p:cNvPr id="187" name="Freeform 186"/>
            <p:cNvSpPr/>
            <p:nvPr/>
          </p:nvSpPr>
          <p:spPr>
            <a:xfrm>
              <a:off x="6243399" y="4306155"/>
              <a:ext cx="52643" cy="494840"/>
            </a:xfrm>
            <a:custGeom>
              <a:avLst/>
              <a:gdLst/>
              <a:ahLst/>
              <a:cxnLst/>
              <a:rect l="0" t="0" r="0" b="0"/>
              <a:pathLst>
                <a:path w="52643" h="494840">
                  <a:moveTo>
                    <a:pt x="52642" y="0"/>
                  </a:moveTo>
                  <a:lnTo>
                    <a:pt x="43577" y="58617"/>
                  </a:lnTo>
                  <a:lnTo>
                    <a:pt x="36959" y="104586"/>
                  </a:lnTo>
                  <a:lnTo>
                    <a:pt x="33178" y="160840"/>
                  </a:lnTo>
                  <a:lnTo>
                    <a:pt x="24664" y="221024"/>
                  </a:lnTo>
                  <a:lnTo>
                    <a:pt x="20956" y="273329"/>
                  </a:lnTo>
                  <a:lnTo>
                    <a:pt x="12934" y="333581"/>
                  </a:lnTo>
                  <a:lnTo>
                    <a:pt x="11241" y="385448"/>
                  </a:lnTo>
                  <a:lnTo>
                    <a:pt x="5080" y="44489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6590839" y="4274570"/>
              <a:ext cx="73700" cy="505369"/>
            </a:xfrm>
            <a:custGeom>
              <a:avLst/>
              <a:gdLst/>
              <a:ahLst/>
              <a:cxnLst/>
              <a:rect l="0" t="0" r="0" b="0"/>
              <a:pathLst>
                <a:path w="73700" h="505369">
                  <a:moveTo>
                    <a:pt x="73699" y="0"/>
                  </a:moveTo>
                  <a:lnTo>
                    <a:pt x="59228" y="34791"/>
                  </a:lnTo>
                  <a:lnTo>
                    <a:pt x="53943" y="96776"/>
                  </a:lnTo>
                  <a:lnTo>
                    <a:pt x="47310" y="159756"/>
                  </a:lnTo>
                  <a:lnTo>
                    <a:pt x="43653" y="219820"/>
                  </a:lnTo>
                  <a:lnTo>
                    <a:pt x="36981" y="267123"/>
                  </a:lnTo>
                  <a:lnTo>
                    <a:pt x="27595" y="320133"/>
                  </a:lnTo>
                  <a:lnTo>
                    <a:pt x="22994" y="374704"/>
                  </a:lnTo>
                  <a:lnTo>
                    <a:pt x="16042" y="427918"/>
                  </a:lnTo>
                  <a:lnTo>
                    <a:pt x="4382" y="48521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6387031" y="4327212"/>
              <a:ext cx="214338" cy="296281"/>
            </a:xfrm>
            <a:custGeom>
              <a:avLst/>
              <a:gdLst/>
              <a:ahLst/>
              <a:cxnLst/>
              <a:rect l="0" t="0" r="0" b="0"/>
              <a:pathLst>
                <a:path w="214338" h="296281">
                  <a:moveTo>
                    <a:pt x="214337" y="189513"/>
                  </a:moveTo>
                  <a:lnTo>
                    <a:pt x="196357" y="205154"/>
                  </a:lnTo>
                  <a:lnTo>
                    <a:pt x="141153" y="229120"/>
                  </a:lnTo>
                  <a:lnTo>
                    <a:pt x="78556" y="267118"/>
                  </a:lnTo>
                  <a:lnTo>
                    <a:pt x="16056" y="296280"/>
                  </a:lnTo>
                  <a:lnTo>
                    <a:pt x="8451" y="294616"/>
                  </a:lnTo>
                  <a:lnTo>
                    <a:pt x="3380" y="288827"/>
                  </a:lnTo>
                  <a:lnTo>
                    <a:pt x="0" y="280289"/>
                  </a:lnTo>
                  <a:lnTo>
                    <a:pt x="2482" y="258324"/>
                  </a:lnTo>
                  <a:lnTo>
                    <a:pt x="21145" y="199614"/>
                  </a:lnTo>
                  <a:lnTo>
                    <a:pt x="38438" y="146621"/>
                  </a:lnTo>
                  <a:lnTo>
                    <a:pt x="58449" y="91093"/>
                  </a:lnTo>
                  <a:lnTo>
                    <a:pt x="85606" y="32490"/>
                  </a:lnTo>
                  <a:lnTo>
                    <a:pt x="985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687104" y="4329965"/>
              <a:ext cx="360014" cy="445991"/>
            </a:xfrm>
            <a:custGeom>
              <a:avLst/>
              <a:gdLst/>
              <a:ahLst/>
              <a:cxnLst/>
              <a:rect l="0" t="0" r="0" b="0"/>
              <a:pathLst>
                <a:path w="360014" h="445991">
                  <a:moveTo>
                    <a:pt x="166948" y="7776"/>
                  </a:moveTo>
                  <a:lnTo>
                    <a:pt x="144591" y="13365"/>
                  </a:lnTo>
                  <a:lnTo>
                    <a:pt x="127376" y="25467"/>
                  </a:lnTo>
                  <a:lnTo>
                    <a:pt x="75849" y="83358"/>
                  </a:lnTo>
                  <a:lnTo>
                    <a:pt x="33600" y="144811"/>
                  </a:lnTo>
                  <a:lnTo>
                    <a:pt x="6128" y="207832"/>
                  </a:lnTo>
                  <a:lnTo>
                    <a:pt x="0" y="265575"/>
                  </a:lnTo>
                  <a:lnTo>
                    <a:pt x="1909" y="320135"/>
                  </a:lnTo>
                  <a:lnTo>
                    <a:pt x="13152" y="354180"/>
                  </a:lnTo>
                  <a:lnTo>
                    <a:pt x="37912" y="391536"/>
                  </a:lnTo>
                  <a:lnTo>
                    <a:pt x="79282" y="435734"/>
                  </a:lnTo>
                  <a:lnTo>
                    <a:pt x="99519" y="443644"/>
                  </a:lnTo>
                  <a:lnTo>
                    <a:pt x="122942" y="445990"/>
                  </a:lnTo>
                  <a:lnTo>
                    <a:pt x="145050" y="443133"/>
                  </a:lnTo>
                  <a:lnTo>
                    <a:pt x="198423" y="417024"/>
                  </a:lnTo>
                  <a:lnTo>
                    <a:pt x="253361" y="376153"/>
                  </a:lnTo>
                  <a:lnTo>
                    <a:pt x="280289" y="352061"/>
                  </a:lnTo>
                  <a:lnTo>
                    <a:pt x="316361" y="302158"/>
                  </a:lnTo>
                  <a:lnTo>
                    <a:pt x="343843" y="249876"/>
                  </a:lnTo>
                  <a:lnTo>
                    <a:pt x="358311" y="212740"/>
                  </a:lnTo>
                  <a:lnTo>
                    <a:pt x="360013" y="188948"/>
                  </a:lnTo>
                  <a:lnTo>
                    <a:pt x="355759" y="127170"/>
                  </a:lnTo>
                  <a:lnTo>
                    <a:pt x="347024" y="93065"/>
                  </a:lnTo>
                  <a:lnTo>
                    <a:pt x="323704" y="53219"/>
                  </a:lnTo>
                  <a:lnTo>
                    <a:pt x="290979" y="22471"/>
                  </a:lnTo>
                  <a:lnTo>
                    <a:pt x="261019" y="6540"/>
                  </a:lnTo>
                  <a:lnTo>
                    <a:pt x="224326" y="0"/>
                  </a:lnTo>
                  <a:lnTo>
                    <a:pt x="168597" y="5943"/>
                  </a:lnTo>
                  <a:lnTo>
                    <a:pt x="156419" y="7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202005" y="4621419"/>
              <a:ext cx="231115" cy="204251"/>
            </a:xfrm>
            <a:custGeom>
              <a:avLst/>
              <a:gdLst/>
              <a:ahLst/>
              <a:cxnLst/>
              <a:rect l="0" t="0" r="0" b="0"/>
              <a:pathLst>
                <a:path w="231115" h="204251">
                  <a:moveTo>
                    <a:pt x="20544" y="95348"/>
                  </a:moveTo>
                  <a:lnTo>
                    <a:pt x="14955" y="112115"/>
                  </a:lnTo>
                  <a:lnTo>
                    <a:pt x="15331" y="129706"/>
                  </a:lnTo>
                  <a:lnTo>
                    <a:pt x="17057" y="149222"/>
                  </a:lnTo>
                  <a:lnTo>
                    <a:pt x="14872" y="190347"/>
                  </a:lnTo>
                  <a:lnTo>
                    <a:pt x="16763" y="200795"/>
                  </a:lnTo>
                  <a:lnTo>
                    <a:pt x="15683" y="204250"/>
                  </a:lnTo>
                  <a:lnTo>
                    <a:pt x="12625" y="203044"/>
                  </a:lnTo>
                  <a:lnTo>
                    <a:pt x="8245" y="198731"/>
                  </a:lnTo>
                  <a:lnTo>
                    <a:pt x="3379" y="181460"/>
                  </a:lnTo>
                  <a:lnTo>
                    <a:pt x="0" y="118776"/>
                  </a:lnTo>
                  <a:lnTo>
                    <a:pt x="2707" y="63537"/>
                  </a:lnTo>
                  <a:lnTo>
                    <a:pt x="9107" y="37926"/>
                  </a:lnTo>
                  <a:lnTo>
                    <a:pt x="19751" y="18744"/>
                  </a:lnTo>
                  <a:lnTo>
                    <a:pt x="27034" y="13863"/>
                  </a:lnTo>
                  <a:lnTo>
                    <a:pt x="44485" y="11559"/>
                  </a:lnTo>
                  <a:lnTo>
                    <a:pt x="60820" y="17554"/>
                  </a:lnTo>
                  <a:lnTo>
                    <a:pt x="68451" y="22428"/>
                  </a:lnTo>
                  <a:lnTo>
                    <a:pt x="80051" y="37203"/>
                  </a:lnTo>
                  <a:lnTo>
                    <a:pt x="97029" y="75283"/>
                  </a:lnTo>
                  <a:lnTo>
                    <a:pt x="102478" y="111759"/>
                  </a:lnTo>
                  <a:lnTo>
                    <a:pt x="102073" y="116817"/>
                  </a:lnTo>
                  <a:lnTo>
                    <a:pt x="100633" y="116680"/>
                  </a:lnTo>
                  <a:lnTo>
                    <a:pt x="98503" y="113078"/>
                  </a:lnTo>
                  <a:lnTo>
                    <a:pt x="95506" y="85653"/>
                  </a:lnTo>
                  <a:lnTo>
                    <a:pt x="101043" y="64132"/>
                  </a:lnTo>
                  <a:lnTo>
                    <a:pt x="117315" y="35406"/>
                  </a:lnTo>
                  <a:lnTo>
                    <a:pt x="140073" y="12076"/>
                  </a:lnTo>
                  <a:lnTo>
                    <a:pt x="149364" y="4738"/>
                  </a:lnTo>
                  <a:lnTo>
                    <a:pt x="159066" y="1017"/>
                  </a:lnTo>
                  <a:lnTo>
                    <a:pt x="179206" y="0"/>
                  </a:lnTo>
                  <a:lnTo>
                    <a:pt x="196735" y="6567"/>
                  </a:lnTo>
                  <a:lnTo>
                    <a:pt x="204686" y="11594"/>
                  </a:lnTo>
                  <a:lnTo>
                    <a:pt x="216639" y="26538"/>
                  </a:lnTo>
                  <a:lnTo>
                    <a:pt x="224680" y="46048"/>
                  </a:lnTo>
                  <a:lnTo>
                    <a:pt x="229843" y="96701"/>
                  </a:lnTo>
                  <a:lnTo>
                    <a:pt x="231114" y="158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538404" y="4706238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4268" y="550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548933" y="4527253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654218" y="4790466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88409" y="213286"/>
            <a:ext cx="1875218" cy="536409"/>
            <a:chOff x="388409" y="213286"/>
            <a:chExt cx="1875218" cy="536409"/>
          </a:xfrm>
        </p:grpSpPr>
        <p:sp>
          <p:nvSpPr>
            <p:cNvPr id="2" name="Freeform 1"/>
            <p:cNvSpPr/>
            <p:nvPr/>
          </p:nvSpPr>
          <p:spPr>
            <a:xfrm>
              <a:off x="388409" y="213286"/>
              <a:ext cx="405631" cy="435701"/>
            </a:xfrm>
            <a:custGeom>
              <a:avLst/>
              <a:gdLst/>
              <a:ahLst/>
              <a:cxnLst/>
              <a:rect l="0" t="0" r="0" b="0"/>
              <a:pathLst>
                <a:path w="405631" h="435701">
                  <a:moveTo>
                    <a:pt x="243300" y="60454"/>
                  </a:moveTo>
                  <a:lnTo>
                    <a:pt x="233725" y="36408"/>
                  </a:lnTo>
                  <a:lnTo>
                    <a:pt x="223057" y="22081"/>
                  </a:lnTo>
                  <a:lnTo>
                    <a:pt x="198308" y="6451"/>
                  </a:lnTo>
                  <a:lnTo>
                    <a:pt x="163159" y="0"/>
                  </a:lnTo>
                  <a:lnTo>
                    <a:pt x="139832" y="4730"/>
                  </a:lnTo>
                  <a:lnTo>
                    <a:pt x="117766" y="15801"/>
                  </a:lnTo>
                  <a:lnTo>
                    <a:pt x="62264" y="64449"/>
                  </a:lnTo>
                  <a:lnTo>
                    <a:pt x="18820" y="125146"/>
                  </a:lnTo>
                  <a:lnTo>
                    <a:pt x="4711" y="150427"/>
                  </a:lnTo>
                  <a:lnTo>
                    <a:pt x="0" y="177261"/>
                  </a:lnTo>
                  <a:lnTo>
                    <a:pt x="919" y="232616"/>
                  </a:lnTo>
                  <a:lnTo>
                    <a:pt x="16741" y="294676"/>
                  </a:lnTo>
                  <a:lnTo>
                    <a:pt x="30982" y="331845"/>
                  </a:lnTo>
                  <a:lnTo>
                    <a:pt x="76001" y="386528"/>
                  </a:lnTo>
                  <a:lnTo>
                    <a:pt x="130759" y="419654"/>
                  </a:lnTo>
                  <a:lnTo>
                    <a:pt x="158187" y="430668"/>
                  </a:lnTo>
                  <a:lnTo>
                    <a:pt x="205343" y="435700"/>
                  </a:lnTo>
                  <a:lnTo>
                    <a:pt x="249471" y="429131"/>
                  </a:lnTo>
                  <a:lnTo>
                    <a:pt x="306304" y="406544"/>
                  </a:lnTo>
                  <a:lnTo>
                    <a:pt x="357001" y="379552"/>
                  </a:lnTo>
                  <a:lnTo>
                    <a:pt x="372993" y="359423"/>
                  </a:lnTo>
                  <a:lnTo>
                    <a:pt x="392791" y="313962"/>
                  </a:lnTo>
                  <a:lnTo>
                    <a:pt x="400731" y="262782"/>
                  </a:lnTo>
                  <a:lnTo>
                    <a:pt x="405630" y="221529"/>
                  </a:lnTo>
                  <a:lnTo>
                    <a:pt x="391222" y="168787"/>
                  </a:lnTo>
                  <a:lnTo>
                    <a:pt x="374087" y="131937"/>
                  </a:lnTo>
                  <a:lnTo>
                    <a:pt x="333963" y="74417"/>
                  </a:lnTo>
                  <a:lnTo>
                    <a:pt x="305258" y="56533"/>
                  </a:lnTo>
                  <a:lnTo>
                    <a:pt x="245534" y="33820"/>
                  </a:lnTo>
                  <a:lnTo>
                    <a:pt x="222243" y="288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713" y="484310"/>
              <a:ext cx="136438" cy="147845"/>
            </a:xfrm>
            <a:custGeom>
              <a:avLst/>
              <a:gdLst/>
              <a:ahLst/>
              <a:cxnLst/>
              <a:rect l="0" t="0" r="0" b="0"/>
              <a:pathLst>
                <a:path w="136438" h="147845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998" y="110092"/>
                  </a:lnTo>
                  <a:lnTo>
                    <a:pt x="28913" y="142760"/>
                  </a:lnTo>
                  <a:lnTo>
                    <a:pt x="36678" y="146646"/>
                  </a:lnTo>
                  <a:lnTo>
                    <a:pt x="54665" y="147844"/>
                  </a:lnTo>
                  <a:lnTo>
                    <a:pt x="84522" y="136353"/>
                  </a:lnTo>
                  <a:lnTo>
                    <a:pt x="110006" y="112541"/>
                  </a:lnTo>
                  <a:lnTo>
                    <a:pt x="126786" y="83259"/>
                  </a:lnTo>
                  <a:lnTo>
                    <a:pt x="13643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1792" y="273740"/>
              <a:ext cx="39587" cy="326385"/>
            </a:xfrm>
            <a:custGeom>
              <a:avLst/>
              <a:gdLst/>
              <a:ahLst/>
              <a:cxnLst/>
              <a:rect l="0" t="0" r="0" b="0"/>
              <a:pathLst>
                <a:path w="39587" h="326385">
                  <a:moveTo>
                    <a:pt x="0" y="0"/>
                  </a:moveTo>
                  <a:lnTo>
                    <a:pt x="3120" y="57264"/>
                  </a:lnTo>
                  <a:lnTo>
                    <a:pt x="8334" y="106655"/>
                  </a:lnTo>
                  <a:lnTo>
                    <a:pt x="12998" y="155214"/>
                  </a:lnTo>
                  <a:lnTo>
                    <a:pt x="25055" y="213544"/>
                  </a:lnTo>
                  <a:lnTo>
                    <a:pt x="37531" y="270126"/>
                  </a:lnTo>
                  <a:lnTo>
                    <a:pt x="39586" y="307635"/>
                  </a:lnTo>
                  <a:lnTo>
                    <a:pt x="38089" y="313885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6507" y="389554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6426" y="0"/>
                  </a:lnTo>
                  <a:lnTo>
                    <a:pt x="95890" y="5589"/>
                  </a:lnTo>
                  <a:lnTo>
                    <a:pt x="38352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42374" y="448162"/>
              <a:ext cx="121046" cy="158121"/>
            </a:xfrm>
            <a:custGeom>
              <a:avLst/>
              <a:gdLst/>
              <a:ahLst/>
              <a:cxnLst/>
              <a:rect l="0" t="0" r="0" b="0"/>
              <a:pathLst>
                <a:path w="121046" h="158121">
                  <a:moveTo>
                    <a:pt x="121045" y="15091"/>
                  </a:moveTo>
                  <a:lnTo>
                    <a:pt x="77082" y="437"/>
                  </a:lnTo>
                  <a:lnTo>
                    <a:pt x="57053" y="0"/>
                  </a:lnTo>
                  <a:lnTo>
                    <a:pt x="46798" y="1521"/>
                  </a:lnTo>
                  <a:lnTo>
                    <a:pt x="26045" y="12570"/>
                  </a:lnTo>
                  <a:lnTo>
                    <a:pt x="15598" y="20429"/>
                  </a:lnTo>
                  <a:lnTo>
                    <a:pt x="3990" y="41640"/>
                  </a:lnTo>
                  <a:lnTo>
                    <a:pt x="0" y="65495"/>
                  </a:lnTo>
                  <a:lnTo>
                    <a:pt x="2127" y="87796"/>
                  </a:lnTo>
                  <a:lnTo>
                    <a:pt x="15490" y="120082"/>
                  </a:lnTo>
                  <a:lnTo>
                    <a:pt x="34267" y="146285"/>
                  </a:lnTo>
                  <a:lnTo>
                    <a:pt x="57131" y="155288"/>
                  </a:lnTo>
                  <a:lnTo>
                    <a:pt x="83280" y="158120"/>
                  </a:lnTo>
                  <a:lnTo>
                    <a:pt x="121045" y="151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09540" y="492066"/>
              <a:ext cx="135568" cy="142706"/>
            </a:xfrm>
            <a:custGeom>
              <a:avLst/>
              <a:gdLst/>
              <a:ahLst/>
              <a:cxnLst/>
              <a:rect l="0" t="0" r="0" b="0"/>
              <a:pathLst>
                <a:path w="135568" h="142706">
                  <a:moveTo>
                    <a:pt x="90750" y="13301"/>
                  </a:moveTo>
                  <a:lnTo>
                    <a:pt x="79571" y="2123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5" y="8118"/>
                  </a:lnTo>
                  <a:lnTo>
                    <a:pt x="10357" y="31905"/>
                  </a:lnTo>
                  <a:lnTo>
                    <a:pt x="2377" y="51595"/>
                  </a:lnTo>
                  <a:lnTo>
                    <a:pt x="0" y="74775"/>
                  </a:lnTo>
                  <a:lnTo>
                    <a:pt x="2843" y="96775"/>
                  </a:lnTo>
                  <a:lnTo>
                    <a:pt x="11126" y="115131"/>
                  </a:lnTo>
                  <a:lnTo>
                    <a:pt x="16610" y="123302"/>
                  </a:lnTo>
                  <a:lnTo>
                    <a:pt x="32062" y="135500"/>
                  </a:lnTo>
                  <a:lnTo>
                    <a:pt x="41096" y="140391"/>
                  </a:lnTo>
                  <a:lnTo>
                    <a:pt x="60493" y="142705"/>
                  </a:lnTo>
                  <a:lnTo>
                    <a:pt x="80812" y="138664"/>
                  </a:lnTo>
                  <a:lnTo>
                    <a:pt x="101541" y="129070"/>
                  </a:lnTo>
                  <a:lnTo>
                    <a:pt x="116213" y="113887"/>
                  </a:lnTo>
                  <a:lnTo>
                    <a:pt x="126633" y="93101"/>
                  </a:lnTo>
                  <a:lnTo>
                    <a:pt x="135164" y="64366"/>
                  </a:lnTo>
                  <a:lnTo>
                    <a:pt x="135567" y="52024"/>
                  </a:lnTo>
                  <a:lnTo>
                    <a:pt x="122335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63461" y="467705"/>
              <a:ext cx="325154" cy="136295"/>
            </a:xfrm>
            <a:custGeom>
              <a:avLst/>
              <a:gdLst/>
              <a:ahLst/>
              <a:cxnLst/>
              <a:rect l="0" t="0" r="0" b="0"/>
              <a:pathLst>
                <a:path w="325154" h="136295">
                  <a:moveTo>
                    <a:pt x="0" y="58719"/>
                  </a:moveTo>
                  <a:lnTo>
                    <a:pt x="19128" y="112594"/>
                  </a:lnTo>
                  <a:lnTo>
                    <a:pt x="33093" y="136294"/>
                  </a:lnTo>
                  <a:lnTo>
                    <a:pt x="33760" y="135002"/>
                  </a:lnTo>
                  <a:lnTo>
                    <a:pt x="22647" y="73106"/>
                  </a:lnTo>
                  <a:lnTo>
                    <a:pt x="28003" y="53025"/>
                  </a:lnTo>
                  <a:lnTo>
                    <a:pt x="32706" y="44395"/>
                  </a:lnTo>
                  <a:lnTo>
                    <a:pt x="39352" y="39811"/>
                  </a:lnTo>
                  <a:lnTo>
                    <a:pt x="56094" y="37837"/>
                  </a:lnTo>
                  <a:lnTo>
                    <a:pt x="64302" y="41289"/>
                  </a:lnTo>
                  <a:lnTo>
                    <a:pt x="79661" y="54482"/>
                  </a:lnTo>
                  <a:lnTo>
                    <a:pt x="105076" y="91764"/>
                  </a:lnTo>
                  <a:lnTo>
                    <a:pt x="106315" y="91278"/>
                  </a:lnTo>
                  <a:lnTo>
                    <a:pt x="105488" y="59691"/>
                  </a:lnTo>
                  <a:lnTo>
                    <a:pt x="108930" y="51179"/>
                  </a:lnTo>
                  <a:lnTo>
                    <a:pt x="122112" y="38600"/>
                  </a:lnTo>
                  <a:lnTo>
                    <a:pt x="130541" y="35948"/>
                  </a:lnTo>
                  <a:lnTo>
                    <a:pt x="149265" y="36121"/>
                  </a:lnTo>
                  <a:lnTo>
                    <a:pt x="166165" y="46336"/>
                  </a:lnTo>
                  <a:lnTo>
                    <a:pt x="180306" y="63744"/>
                  </a:lnTo>
                  <a:lnTo>
                    <a:pt x="202800" y="120935"/>
                  </a:lnTo>
                  <a:lnTo>
                    <a:pt x="206560" y="124763"/>
                  </a:lnTo>
                  <a:lnTo>
                    <a:pt x="210236" y="123805"/>
                  </a:lnTo>
                  <a:lnTo>
                    <a:pt x="230131" y="102641"/>
                  </a:lnTo>
                  <a:lnTo>
                    <a:pt x="285062" y="71145"/>
                  </a:lnTo>
                  <a:lnTo>
                    <a:pt x="316090" y="56812"/>
                  </a:lnTo>
                  <a:lnTo>
                    <a:pt x="321861" y="50429"/>
                  </a:lnTo>
                  <a:lnTo>
                    <a:pt x="324538" y="42664"/>
                  </a:lnTo>
                  <a:lnTo>
                    <a:pt x="325153" y="33978"/>
                  </a:lnTo>
                  <a:lnTo>
                    <a:pt x="319597" y="18087"/>
                  </a:lnTo>
                  <a:lnTo>
                    <a:pt x="314840" y="10574"/>
                  </a:lnTo>
                  <a:lnTo>
                    <a:pt x="306989" y="5566"/>
                  </a:lnTo>
                  <a:lnTo>
                    <a:pt x="285788" y="0"/>
                  </a:lnTo>
                  <a:lnTo>
                    <a:pt x="253134" y="2457"/>
                  </a:lnTo>
                  <a:lnTo>
                    <a:pt x="221231" y="16183"/>
                  </a:lnTo>
                  <a:lnTo>
                    <a:pt x="206340" y="31625"/>
                  </a:lnTo>
                  <a:lnTo>
                    <a:pt x="200730" y="40657"/>
                  </a:lnTo>
                  <a:lnTo>
                    <a:pt x="197618" y="60050"/>
                  </a:lnTo>
                  <a:lnTo>
                    <a:pt x="198426" y="70135"/>
                  </a:lnTo>
                  <a:lnTo>
                    <a:pt x="205562" y="87580"/>
                  </a:lnTo>
                  <a:lnTo>
                    <a:pt x="229208" y="117843"/>
                  </a:lnTo>
                  <a:lnTo>
                    <a:pt x="255086" y="133689"/>
                  </a:lnTo>
                  <a:lnTo>
                    <a:pt x="274808" y="135713"/>
                  </a:lnTo>
                  <a:lnTo>
                    <a:pt x="305326" y="1324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64924" y="444392"/>
              <a:ext cx="155225" cy="179394"/>
            </a:xfrm>
            <a:custGeom>
              <a:avLst/>
              <a:gdLst/>
              <a:ahLst/>
              <a:cxnLst/>
              <a:rect l="0" t="0" r="0" b="0"/>
              <a:pathLst>
                <a:path w="155225" h="179394">
                  <a:moveTo>
                    <a:pt x="124962" y="8333"/>
                  </a:moveTo>
                  <a:lnTo>
                    <a:pt x="87484" y="0"/>
                  </a:lnTo>
                  <a:lnTo>
                    <a:pt x="52636" y="1574"/>
                  </a:lnTo>
                  <a:lnTo>
                    <a:pt x="30816" y="7669"/>
                  </a:lnTo>
                  <a:lnTo>
                    <a:pt x="9419" y="18176"/>
                  </a:lnTo>
                  <a:lnTo>
                    <a:pt x="3480" y="25424"/>
                  </a:lnTo>
                  <a:lnTo>
                    <a:pt x="690" y="33765"/>
                  </a:lnTo>
                  <a:lnTo>
                    <a:pt x="0" y="42835"/>
                  </a:lnTo>
                  <a:lnTo>
                    <a:pt x="3049" y="51221"/>
                  </a:lnTo>
                  <a:lnTo>
                    <a:pt x="15796" y="66779"/>
                  </a:lnTo>
                  <a:lnTo>
                    <a:pt x="36279" y="75253"/>
                  </a:lnTo>
                  <a:lnTo>
                    <a:pt x="92789" y="89545"/>
                  </a:lnTo>
                  <a:lnTo>
                    <a:pt x="145941" y="106664"/>
                  </a:lnTo>
                  <a:lnTo>
                    <a:pt x="151816" y="112491"/>
                  </a:lnTo>
                  <a:lnTo>
                    <a:pt x="154563" y="119886"/>
                  </a:lnTo>
                  <a:lnTo>
                    <a:pt x="155224" y="128325"/>
                  </a:lnTo>
                  <a:lnTo>
                    <a:pt x="146601" y="147061"/>
                  </a:lnTo>
                  <a:lnTo>
                    <a:pt x="131069" y="164746"/>
                  </a:lnTo>
                  <a:lnTo>
                    <a:pt x="112468" y="176506"/>
                  </a:lnTo>
                  <a:lnTo>
                    <a:pt x="86264" y="179393"/>
                  </a:lnTo>
                  <a:lnTo>
                    <a:pt x="44865" y="177560"/>
                  </a:lnTo>
                  <a:lnTo>
                    <a:pt x="9148" y="176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6953" y="700212"/>
              <a:ext cx="1473991" cy="36783"/>
            </a:xfrm>
            <a:custGeom>
              <a:avLst/>
              <a:gdLst/>
              <a:ahLst/>
              <a:cxnLst/>
              <a:rect l="0" t="0" r="0" b="0"/>
              <a:pathLst>
                <a:path w="1473991" h="36783">
                  <a:moveTo>
                    <a:pt x="1473990" y="15725"/>
                  </a:moveTo>
                  <a:lnTo>
                    <a:pt x="1425059" y="15725"/>
                  </a:lnTo>
                  <a:lnTo>
                    <a:pt x="1365928" y="10136"/>
                  </a:lnTo>
                  <a:lnTo>
                    <a:pt x="1308018" y="6173"/>
                  </a:lnTo>
                  <a:lnTo>
                    <a:pt x="1244587" y="5390"/>
                  </a:lnTo>
                  <a:lnTo>
                    <a:pt x="1197788" y="2134"/>
                  </a:lnTo>
                  <a:lnTo>
                    <a:pt x="1146877" y="0"/>
                  </a:lnTo>
                  <a:lnTo>
                    <a:pt x="1094748" y="3657"/>
                  </a:lnTo>
                  <a:lnTo>
                    <a:pt x="1042257" y="4741"/>
                  </a:lnTo>
                  <a:lnTo>
                    <a:pt x="986540" y="5062"/>
                  </a:lnTo>
                  <a:lnTo>
                    <a:pt x="925578" y="5157"/>
                  </a:lnTo>
                  <a:lnTo>
                    <a:pt x="866181" y="5185"/>
                  </a:lnTo>
                  <a:lnTo>
                    <a:pt x="811537" y="5193"/>
                  </a:lnTo>
                  <a:lnTo>
                    <a:pt x="758301" y="5196"/>
                  </a:lnTo>
                  <a:lnTo>
                    <a:pt x="705483" y="5197"/>
                  </a:lnTo>
                  <a:lnTo>
                    <a:pt x="649669" y="5197"/>
                  </a:lnTo>
                  <a:lnTo>
                    <a:pt x="591797" y="5197"/>
                  </a:lnTo>
                  <a:lnTo>
                    <a:pt x="537606" y="5197"/>
                  </a:lnTo>
                  <a:lnTo>
                    <a:pt x="484504" y="5197"/>
                  </a:lnTo>
                  <a:lnTo>
                    <a:pt x="431726" y="5197"/>
                  </a:lnTo>
                  <a:lnTo>
                    <a:pt x="379043" y="5197"/>
                  </a:lnTo>
                  <a:lnTo>
                    <a:pt x="326388" y="5197"/>
                  </a:lnTo>
                  <a:lnTo>
                    <a:pt x="273742" y="8316"/>
                  </a:lnTo>
                  <a:lnTo>
                    <a:pt x="224218" y="13530"/>
                  </a:lnTo>
                  <a:lnTo>
                    <a:pt x="165563" y="15292"/>
                  </a:lnTo>
                  <a:lnTo>
                    <a:pt x="108916" y="16810"/>
                  </a:lnTo>
                  <a:lnTo>
                    <a:pt x="49547" y="24042"/>
                  </a:lnTo>
                  <a:lnTo>
                    <a:pt x="22021" y="26440"/>
                  </a:lnTo>
                  <a:lnTo>
                    <a:pt x="0" y="36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6953" y="7369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58342" y="478721"/>
              <a:ext cx="105285" cy="5590"/>
            </a:xfrm>
            <a:custGeom>
              <a:avLst/>
              <a:gdLst/>
              <a:ahLst/>
              <a:cxnLst/>
              <a:rect l="0" t="0" r="0" b="0"/>
              <a:pathLst>
                <a:path w="105285" h="5590">
                  <a:moveTo>
                    <a:pt x="105284" y="5589"/>
                  </a:moveTo>
                  <a:lnTo>
                    <a:pt x="88517" y="0"/>
                  </a:lnTo>
                  <a:lnTo>
                    <a:pt x="32959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600538" y="221098"/>
            <a:ext cx="6032831" cy="560136"/>
            <a:chOff x="2600538" y="221098"/>
            <a:chExt cx="6032831" cy="560136"/>
          </a:xfrm>
        </p:grpSpPr>
        <p:sp>
          <p:nvSpPr>
            <p:cNvPr id="14" name="Freeform 13"/>
            <p:cNvSpPr/>
            <p:nvPr/>
          </p:nvSpPr>
          <p:spPr>
            <a:xfrm>
              <a:off x="2791515" y="263212"/>
              <a:ext cx="19594" cy="347441"/>
            </a:xfrm>
            <a:custGeom>
              <a:avLst/>
              <a:gdLst/>
              <a:ahLst/>
              <a:cxnLst/>
              <a:rect l="0" t="0" r="0" b="0"/>
              <a:pathLst>
                <a:path w="19594" h="347441">
                  <a:moveTo>
                    <a:pt x="9065" y="0"/>
                  </a:moveTo>
                  <a:lnTo>
                    <a:pt x="0" y="58617"/>
                  </a:lnTo>
                  <a:lnTo>
                    <a:pt x="6061" y="121196"/>
                  </a:lnTo>
                  <a:lnTo>
                    <a:pt x="11591" y="183644"/>
                  </a:lnTo>
                  <a:lnTo>
                    <a:pt x="18013" y="241646"/>
                  </a:lnTo>
                  <a:lnTo>
                    <a:pt x="19281" y="299853"/>
                  </a:lnTo>
                  <a:lnTo>
                    <a:pt x="19593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0538" y="231626"/>
              <a:ext cx="357970" cy="31587"/>
            </a:xfrm>
            <a:custGeom>
              <a:avLst/>
              <a:gdLst/>
              <a:ahLst/>
              <a:cxnLst/>
              <a:rect l="0" t="0" r="0" b="0"/>
              <a:pathLst>
                <a:path w="357970" h="31587">
                  <a:moveTo>
                    <a:pt x="357969" y="0"/>
                  </a:moveTo>
                  <a:lnTo>
                    <a:pt x="299353" y="0"/>
                  </a:lnTo>
                  <a:lnTo>
                    <a:pt x="236773" y="7236"/>
                  </a:lnTo>
                  <a:lnTo>
                    <a:pt x="174325" y="12998"/>
                  </a:lnTo>
                  <a:lnTo>
                    <a:pt x="116323" y="19465"/>
                  </a:lnTo>
                  <a:lnTo>
                    <a:pt x="64182" y="27979"/>
                  </a:lnTo>
                  <a:lnTo>
                    <a:pt x="19394" y="308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58507" y="242155"/>
              <a:ext cx="313230" cy="336913"/>
            </a:xfrm>
            <a:custGeom>
              <a:avLst/>
              <a:gdLst/>
              <a:ahLst/>
              <a:cxnLst/>
              <a:rect l="0" t="0" r="0" b="0"/>
              <a:pathLst>
                <a:path w="313230" h="336913">
                  <a:moveTo>
                    <a:pt x="0" y="0"/>
                  </a:moveTo>
                  <a:lnTo>
                    <a:pt x="1" y="58617"/>
                  </a:lnTo>
                  <a:lnTo>
                    <a:pt x="8406" y="121196"/>
                  </a:lnTo>
                  <a:lnTo>
                    <a:pt x="16789" y="171351"/>
                  </a:lnTo>
                  <a:lnTo>
                    <a:pt x="23334" y="230812"/>
                  </a:lnTo>
                  <a:lnTo>
                    <a:pt x="29956" y="293207"/>
                  </a:lnTo>
                  <a:lnTo>
                    <a:pt x="30499" y="299587"/>
                  </a:lnTo>
                  <a:lnTo>
                    <a:pt x="30861" y="299160"/>
                  </a:lnTo>
                  <a:lnTo>
                    <a:pt x="33830" y="254948"/>
                  </a:lnTo>
                  <a:lnTo>
                    <a:pt x="42722" y="237702"/>
                  </a:lnTo>
                  <a:lnTo>
                    <a:pt x="57592" y="225358"/>
                  </a:lnTo>
                  <a:lnTo>
                    <a:pt x="66471" y="220429"/>
                  </a:lnTo>
                  <a:lnTo>
                    <a:pt x="74730" y="219482"/>
                  </a:lnTo>
                  <a:lnTo>
                    <a:pt x="90145" y="224669"/>
                  </a:lnTo>
                  <a:lnTo>
                    <a:pt x="111978" y="240744"/>
                  </a:lnTo>
                  <a:lnTo>
                    <a:pt x="145325" y="290009"/>
                  </a:lnTo>
                  <a:lnTo>
                    <a:pt x="152327" y="310997"/>
                  </a:lnTo>
                  <a:lnTo>
                    <a:pt x="154194" y="323145"/>
                  </a:lnTo>
                  <a:lnTo>
                    <a:pt x="153099" y="328904"/>
                  </a:lnTo>
                  <a:lnTo>
                    <a:pt x="150029" y="330403"/>
                  </a:lnTo>
                  <a:lnTo>
                    <a:pt x="145643" y="329063"/>
                  </a:lnTo>
                  <a:lnTo>
                    <a:pt x="143889" y="324660"/>
                  </a:lnTo>
                  <a:lnTo>
                    <a:pt x="145059" y="310410"/>
                  </a:lnTo>
                  <a:lnTo>
                    <a:pt x="152598" y="295497"/>
                  </a:lnTo>
                  <a:lnTo>
                    <a:pt x="164918" y="281071"/>
                  </a:lnTo>
                  <a:lnTo>
                    <a:pt x="192754" y="260965"/>
                  </a:lnTo>
                  <a:lnTo>
                    <a:pt x="251494" y="239274"/>
                  </a:lnTo>
                  <a:lnTo>
                    <a:pt x="293393" y="223562"/>
                  </a:lnTo>
                  <a:lnTo>
                    <a:pt x="310162" y="212055"/>
                  </a:lnTo>
                  <a:lnTo>
                    <a:pt x="313229" y="205711"/>
                  </a:lnTo>
                  <a:lnTo>
                    <a:pt x="312935" y="199142"/>
                  </a:lnTo>
                  <a:lnTo>
                    <a:pt x="310399" y="192423"/>
                  </a:lnTo>
                  <a:lnTo>
                    <a:pt x="298222" y="181837"/>
                  </a:lnTo>
                  <a:lnTo>
                    <a:pt x="290062" y="177377"/>
                  </a:lnTo>
                  <a:lnTo>
                    <a:pt x="268517" y="175540"/>
                  </a:lnTo>
                  <a:lnTo>
                    <a:pt x="244513" y="179793"/>
                  </a:lnTo>
                  <a:lnTo>
                    <a:pt x="212439" y="195342"/>
                  </a:lnTo>
                  <a:lnTo>
                    <a:pt x="195413" y="208091"/>
                  </a:lnTo>
                  <a:lnTo>
                    <a:pt x="178263" y="234012"/>
                  </a:lnTo>
                  <a:lnTo>
                    <a:pt x="171362" y="269508"/>
                  </a:lnTo>
                  <a:lnTo>
                    <a:pt x="175987" y="289797"/>
                  </a:lnTo>
                  <a:lnTo>
                    <a:pt x="187011" y="306613"/>
                  </a:lnTo>
                  <a:lnTo>
                    <a:pt x="203609" y="321886"/>
                  </a:lnTo>
                  <a:lnTo>
                    <a:pt x="228924" y="330234"/>
                  </a:lnTo>
                  <a:lnTo>
                    <a:pt x="269821" y="334933"/>
                  </a:lnTo>
                  <a:lnTo>
                    <a:pt x="305327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48103" y="409023"/>
              <a:ext cx="148311" cy="372211"/>
            </a:xfrm>
            <a:custGeom>
              <a:avLst/>
              <a:gdLst/>
              <a:ahLst/>
              <a:cxnLst/>
              <a:rect l="0" t="0" r="0" b="0"/>
              <a:pathLst>
                <a:path w="148311" h="372211">
                  <a:moveTo>
                    <a:pt x="0" y="96344"/>
                  </a:moveTo>
                  <a:lnTo>
                    <a:pt x="3120" y="150489"/>
                  </a:lnTo>
                  <a:lnTo>
                    <a:pt x="14655" y="205436"/>
                  </a:lnTo>
                  <a:lnTo>
                    <a:pt x="27028" y="261349"/>
                  </a:lnTo>
                  <a:lnTo>
                    <a:pt x="30685" y="317454"/>
                  </a:lnTo>
                  <a:lnTo>
                    <a:pt x="37533" y="372210"/>
                  </a:lnTo>
                  <a:lnTo>
                    <a:pt x="36720" y="371502"/>
                  </a:lnTo>
                  <a:lnTo>
                    <a:pt x="27011" y="339560"/>
                  </a:lnTo>
                  <a:lnTo>
                    <a:pt x="21064" y="288190"/>
                  </a:lnTo>
                  <a:lnTo>
                    <a:pt x="12956" y="229863"/>
                  </a:lnTo>
                  <a:lnTo>
                    <a:pt x="5419" y="167952"/>
                  </a:lnTo>
                  <a:lnTo>
                    <a:pt x="2240" y="110662"/>
                  </a:lnTo>
                  <a:lnTo>
                    <a:pt x="11665" y="57405"/>
                  </a:lnTo>
                  <a:lnTo>
                    <a:pt x="14796" y="45818"/>
                  </a:lnTo>
                  <a:lnTo>
                    <a:pt x="27633" y="26705"/>
                  </a:lnTo>
                  <a:lnTo>
                    <a:pt x="45037" y="11581"/>
                  </a:lnTo>
                  <a:lnTo>
                    <a:pt x="64470" y="960"/>
                  </a:lnTo>
                  <a:lnTo>
                    <a:pt x="74566" y="0"/>
                  </a:lnTo>
                  <a:lnTo>
                    <a:pt x="95142" y="5171"/>
                  </a:lnTo>
                  <a:lnTo>
                    <a:pt x="112865" y="18388"/>
                  </a:lnTo>
                  <a:lnTo>
                    <a:pt x="143307" y="55469"/>
                  </a:lnTo>
                  <a:lnTo>
                    <a:pt x="148310" y="78958"/>
                  </a:lnTo>
                  <a:lnTo>
                    <a:pt x="141990" y="126575"/>
                  </a:lnTo>
                  <a:lnTo>
                    <a:pt x="127209" y="153525"/>
                  </a:lnTo>
                  <a:lnTo>
                    <a:pt x="117562" y="159031"/>
                  </a:lnTo>
                  <a:lnTo>
                    <a:pt x="66289" y="167869"/>
                  </a:lnTo>
                  <a:lnTo>
                    <a:pt x="31586" y="1700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0763" y="421139"/>
              <a:ext cx="159451" cy="142979"/>
            </a:xfrm>
            <a:custGeom>
              <a:avLst/>
              <a:gdLst/>
              <a:ahLst/>
              <a:cxnLst/>
              <a:rect l="0" t="0" r="0" b="0"/>
              <a:pathLst>
                <a:path w="159451" h="142979">
                  <a:moveTo>
                    <a:pt x="122138" y="10529"/>
                  </a:moveTo>
                  <a:lnTo>
                    <a:pt x="94582" y="3293"/>
                  </a:lnTo>
                  <a:lnTo>
                    <a:pt x="66997" y="1464"/>
                  </a:lnTo>
                  <a:lnTo>
                    <a:pt x="44599" y="6890"/>
                  </a:lnTo>
                  <a:lnTo>
                    <a:pt x="26845" y="18270"/>
                  </a:lnTo>
                  <a:lnTo>
                    <a:pt x="11155" y="35027"/>
                  </a:lnTo>
                  <a:lnTo>
                    <a:pt x="2623" y="57292"/>
                  </a:lnTo>
                  <a:lnTo>
                    <a:pt x="0" y="81615"/>
                  </a:lnTo>
                  <a:lnTo>
                    <a:pt x="2734" y="104124"/>
                  </a:lnTo>
                  <a:lnTo>
                    <a:pt x="14087" y="122707"/>
                  </a:lnTo>
                  <a:lnTo>
                    <a:pt x="22028" y="130938"/>
                  </a:lnTo>
                  <a:lnTo>
                    <a:pt x="43330" y="140083"/>
                  </a:lnTo>
                  <a:lnTo>
                    <a:pt x="67225" y="142978"/>
                  </a:lnTo>
                  <a:lnTo>
                    <a:pt x="89543" y="140365"/>
                  </a:lnTo>
                  <a:lnTo>
                    <a:pt x="121839" y="126728"/>
                  </a:lnTo>
                  <a:lnTo>
                    <a:pt x="148046" y="102280"/>
                  </a:lnTo>
                  <a:lnTo>
                    <a:pt x="157049" y="79773"/>
                  </a:lnTo>
                  <a:lnTo>
                    <a:pt x="159450" y="67220"/>
                  </a:lnTo>
                  <a:lnTo>
                    <a:pt x="155879" y="47033"/>
                  </a:lnTo>
                  <a:lnTo>
                    <a:pt x="140714" y="22515"/>
                  </a:lnTo>
                  <a:lnTo>
                    <a:pt x="1221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15927" y="389554"/>
              <a:ext cx="137270" cy="164974"/>
            </a:xfrm>
            <a:custGeom>
              <a:avLst/>
              <a:gdLst/>
              <a:ahLst/>
              <a:cxnLst/>
              <a:rect l="0" t="0" r="0" b="0"/>
              <a:pathLst>
                <a:path w="137270" h="164974">
                  <a:moveTo>
                    <a:pt x="116487" y="0"/>
                  </a:moveTo>
                  <a:lnTo>
                    <a:pt x="54394" y="14654"/>
                  </a:lnTo>
                  <a:lnTo>
                    <a:pt x="22050" y="24749"/>
                  </a:lnTo>
                  <a:lnTo>
                    <a:pt x="7055" y="37906"/>
                  </a:lnTo>
                  <a:lnTo>
                    <a:pt x="1418" y="46327"/>
                  </a:lnTo>
                  <a:lnTo>
                    <a:pt x="0" y="54282"/>
                  </a:lnTo>
                  <a:lnTo>
                    <a:pt x="1395" y="61924"/>
                  </a:lnTo>
                  <a:lnTo>
                    <a:pt x="4664" y="69359"/>
                  </a:lnTo>
                  <a:lnTo>
                    <a:pt x="11523" y="74315"/>
                  </a:lnTo>
                  <a:lnTo>
                    <a:pt x="63656" y="88512"/>
                  </a:lnTo>
                  <a:lnTo>
                    <a:pt x="111987" y="95863"/>
                  </a:lnTo>
                  <a:lnTo>
                    <a:pt x="130475" y="105387"/>
                  </a:lnTo>
                  <a:lnTo>
                    <a:pt x="135171" y="113542"/>
                  </a:lnTo>
                  <a:lnTo>
                    <a:pt x="137269" y="135081"/>
                  </a:lnTo>
                  <a:lnTo>
                    <a:pt x="133851" y="143866"/>
                  </a:lnTo>
                  <a:lnTo>
                    <a:pt x="120695" y="156747"/>
                  </a:lnTo>
                  <a:lnTo>
                    <a:pt x="100030" y="163252"/>
                  </a:lnTo>
                  <a:lnTo>
                    <a:pt x="76418" y="164973"/>
                  </a:lnTo>
                  <a:lnTo>
                    <a:pt x="21731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05940" y="389554"/>
              <a:ext cx="137052" cy="145625"/>
            </a:xfrm>
            <a:custGeom>
              <a:avLst/>
              <a:gdLst/>
              <a:ahLst/>
              <a:cxnLst/>
              <a:rect l="0" t="0" r="0" b="0"/>
              <a:pathLst>
                <a:path w="137052" h="145625">
                  <a:moveTo>
                    <a:pt x="115987" y="0"/>
                  </a:moveTo>
                  <a:lnTo>
                    <a:pt x="73295" y="3119"/>
                  </a:lnTo>
                  <a:lnTo>
                    <a:pt x="22324" y="19128"/>
                  </a:lnTo>
                  <a:lnTo>
                    <a:pt x="5729" y="30338"/>
                  </a:lnTo>
                  <a:lnTo>
                    <a:pt x="1537" y="37773"/>
                  </a:lnTo>
                  <a:lnTo>
                    <a:pt x="0" y="55392"/>
                  </a:lnTo>
                  <a:lnTo>
                    <a:pt x="5907" y="61495"/>
                  </a:lnTo>
                  <a:lnTo>
                    <a:pt x="28068" y="68275"/>
                  </a:lnTo>
                  <a:lnTo>
                    <a:pt x="80380" y="73798"/>
                  </a:lnTo>
                  <a:lnTo>
                    <a:pt x="113626" y="82957"/>
                  </a:lnTo>
                  <a:lnTo>
                    <a:pt x="130925" y="93802"/>
                  </a:lnTo>
                  <a:lnTo>
                    <a:pt x="135305" y="101139"/>
                  </a:lnTo>
                  <a:lnTo>
                    <a:pt x="137051" y="118650"/>
                  </a:lnTo>
                  <a:lnTo>
                    <a:pt x="133539" y="125893"/>
                  </a:lnTo>
                  <a:lnTo>
                    <a:pt x="120279" y="137061"/>
                  </a:lnTo>
                  <a:lnTo>
                    <a:pt x="87493" y="144336"/>
                  </a:lnTo>
                  <a:lnTo>
                    <a:pt x="38002" y="145624"/>
                  </a:lnTo>
                  <a:lnTo>
                    <a:pt x="10702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89561" y="442196"/>
              <a:ext cx="6066" cy="94758"/>
            </a:xfrm>
            <a:custGeom>
              <a:avLst/>
              <a:gdLst/>
              <a:ahLst/>
              <a:cxnLst/>
              <a:rect l="0" t="0" r="0" b="0"/>
              <a:pathLst>
                <a:path w="6066" h="94758">
                  <a:moveTo>
                    <a:pt x="6065" y="0"/>
                  </a:moveTo>
                  <a:lnTo>
                    <a:pt x="0" y="32452"/>
                  </a:lnTo>
                  <a:lnTo>
                    <a:pt x="6065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95626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90383" y="273740"/>
              <a:ext cx="183613" cy="297084"/>
            </a:xfrm>
            <a:custGeom>
              <a:avLst/>
              <a:gdLst/>
              <a:ahLst/>
              <a:cxnLst/>
              <a:rect l="0" t="0" r="0" b="0"/>
              <a:pathLst>
                <a:path w="183613" h="297084">
                  <a:moveTo>
                    <a:pt x="0" y="0"/>
                  </a:moveTo>
                  <a:lnTo>
                    <a:pt x="14654" y="62093"/>
                  </a:lnTo>
                  <a:lnTo>
                    <a:pt x="27028" y="113478"/>
                  </a:lnTo>
                  <a:lnTo>
                    <a:pt x="30685" y="168688"/>
                  </a:lnTo>
                  <a:lnTo>
                    <a:pt x="36997" y="219065"/>
                  </a:lnTo>
                  <a:lnTo>
                    <a:pt x="39873" y="222083"/>
                  </a:lnTo>
                  <a:lnTo>
                    <a:pt x="42959" y="219415"/>
                  </a:lnTo>
                  <a:lnTo>
                    <a:pt x="62113" y="179716"/>
                  </a:lnTo>
                  <a:lnTo>
                    <a:pt x="77908" y="168392"/>
                  </a:lnTo>
                  <a:lnTo>
                    <a:pt x="99747" y="165698"/>
                  </a:lnTo>
                  <a:lnTo>
                    <a:pt x="122710" y="169570"/>
                  </a:lnTo>
                  <a:lnTo>
                    <a:pt x="149963" y="186074"/>
                  </a:lnTo>
                  <a:lnTo>
                    <a:pt x="169595" y="203193"/>
                  </a:lnTo>
                  <a:lnTo>
                    <a:pt x="180661" y="225619"/>
                  </a:lnTo>
                  <a:lnTo>
                    <a:pt x="183612" y="238150"/>
                  </a:lnTo>
                  <a:lnTo>
                    <a:pt x="180651" y="261433"/>
                  </a:lnTo>
                  <a:lnTo>
                    <a:pt x="176586" y="272554"/>
                  </a:lnTo>
                  <a:lnTo>
                    <a:pt x="162711" y="288032"/>
                  </a:lnTo>
                  <a:lnTo>
                    <a:pt x="154097" y="293797"/>
                  </a:lnTo>
                  <a:lnTo>
                    <a:pt x="135168" y="297083"/>
                  </a:lnTo>
                  <a:lnTo>
                    <a:pt x="88831" y="289660"/>
                  </a:lnTo>
                  <a:lnTo>
                    <a:pt x="45363" y="269694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95364" y="273740"/>
              <a:ext cx="16119" cy="294799"/>
            </a:xfrm>
            <a:custGeom>
              <a:avLst/>
              <a:gdLst/>
              <a:ahLst/>
              <a:cxnLst/>
              <a:rect l="0" t="0" r="0" b="0"/>
              <a:pathLst>
                <a:path w="16119" h="294799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3"/>
                  </a:lnTo>
                  <a:lnTo>
                    <a:pt x="15082" y="193994"/>
                  </a:lnTo>
                  <a:lnTo>
                    <a:pt x="15913" y="252183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50489" y="396847"/>
              <a:ext cx="150506" cy="169862"/>
            </a:xfrm>
            <a:custGeom>
              <a:avLst/>
              <a:gdLst/>
              <a:ahLst/>
              <a:cxnLst/>
              <a:rect l="0" t="0" r="0" b="0"/>
              <a:pathLst>
                <a:path w="150506" h="169862">
                  <a:moveTo>
                    <a:pt x="13635" y="119049"/>
                  </a:moveTo>
                  <a:lnTo>
                    <a:pt x="31616" y="103408"/>
                  </a:lnTo>
                  <a:lnTo>
                    <a:pt x="87989" y="73376"/>
                  </a:lnTo>
                  <a:lnTo>
                    <a:pt x="108682" y="64435"/>
                  </a:lnTo>
                  <a:lnTo>
                    <a:pt x="123338" y="50322"/>
                  </a:lnTo>
                  <a:lnTo>
                    <a:pt x="128885" y="41646"/>
                  </a:lnTo>
                  <a:lnTo>
                    <a:pt x="130243" y="33522"/>
                  </a:lnTo>
                  <a:lnTo>
                    <a:pt x="128808" y="25766"/>
                  </a:lnTo>
                  <a:lnTo>
                    <a:pt x="125512" y="18256"/>
                  </a:lnTo>
                  <a:lnTo>
                    <a:pt x="112491" y="6792"/>
                  </a:lnTo>
                  <a:lnTo>
                    <a:pt x="104106" y="2097"/>
                  </a:lnTo>
                  <a:lnTo>
                    <a:pt x="85430" y="0"/>
                  </a:lnTo>
                  <a:lnTo>
                    <a:pt x="65431" y="4137"/>
                  </a:lnTo>
                  <a:lnTo>
                    <a:pt x="44844" y="13775"/>
                  </a:lnTo>
                  <a:lnTo>
                    <a:pt x="19113" y="37944"/>
                  </a:lnTo>
                  <a:lnTo>
                    <a:pt x="2260" y="72921"/>
                  </a:lnTo>
                  <a:lnTo>
                    <a:pt x="0" y="96208"/>
                  </a:lnTo>
                  <a:lnTo>
                    <a:pt x="8082" y="139753"/>
                  </a:lnTo>
                  <a:lnTo>
                    <a:pt x="13443" y="148060"/>
                  </a:lnTo>
                  <a:lnTo>
                    <a:pt x="28757" y="160409"/>
                  </a:lnTo>
                  <a:lnTo>
                    <a:pt x="62700" y="168348"/>
                  </a:lnTo>
                  <a:lnTo>
                    <a:pt x="113751" y="169861"/>
                  </a:lnTo>
                  <a:lnTo>
                    <a:pt x="150505" y="1611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53679" y="368497"/>
              <a:ext cx="105285" cy="181456"/>
            </a:xfrm>
            <a:custGeom>
              <a:avLst/>
              <a:gdLst/>
              <a:ahLst/>
              <a:cxnLst/>
              <a:rect l="0" t="0" r="0" b="0"/>
              <a:pathLst>
                <a:path w="105285" h="181456">
                  <a:moveTo>
                    <a:pt x="0" y="42114"/>
                  </a:moveTo>
                  <a:lnTo>
                    <a:pt x="5589" y="104207"/>
                  </a:lnTo>
                  <a:lnTo>
                    <a:pt x="21330" y="166119"/>
                  </a:lnTo>
                  <a:lnTo>
                    <a:pt x="25857" y="181455"/>
                  </a:lnTo>
                  <a:lnTo>
                    <a:pt x="6658" y="125206"/>
                  </a:lnTo>
                  <a:lnTo>
                    <a:pt x="1972" y="88831"/>
                  </a:lnTo>
                  <a:lnTo>
                    <a:pt x="7115" y="65217"/>
                  </a:lnTo>
                  <a:lnTo>
                    <a:pt x="23165" y="35311"/>
                  </a:lnTo>
                  <a:lnTo>
                    <a:pt x="37201" y="20373"/>
                  </a:lnTo>
                  <a:lnTo>
                    <a:pt x="55138" y="9835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184873" y="382529"/>
              <a:ext cx="153254" cy="154425"/>
            </a:xfrm>
            <a:custGeom>
              <a:avLst/>
              <a:gdLst/>
              <a:ahLst/>
              <a:cxnLst/>
              <a:rect l="0" t="0" r="0" b="0"/>
              <a:pathLst>
                <a:path w="153254" h="154425">
                  <a:moveTo>
                    <a:pt x="16204" y="70196"/>
                  </a:moveTo>
                  <a:lnTo>
                    <a:pt x="60167" y="84850"/>
                  </a:lnTo>
                  <a:lnTo>
                    <a:pt x="80197" y="85288"/>
                  </a:lnTo>
                  <a:lnTo>
                    <a:pt x="121652" y="76037"/>
                  </a:lnTo>
                  <a:lnTo>
                    <a:pt x="147534" y="60748"/>
                  </a:lnTo>
                  <a:lnTo>
                    <a:pt x="151721" y="52199"/>
                  </a:lnTo>
                  <a:lnTo>
                    <a:pt x="153253" y="30222"/>
                  </a:lnTo>
                  <a:lnTo>
                    <a:pt x="149684" y="21320"/>
                  </a:lnTo>
                  <a:lnTo>
                    <a:pt x="136360" y="8309"/>
                  </a:lnTo>
                  <a:lnTo>
                    <a:pt x="115620" y="1746"/>
                  </a:lnTo>
                  <a:lnTo>
                    <a:pt x="91975" y="0"/>
                  </a:lnTo>
                  <a:lnTo>
                    <a:pt x="31945" y="11458"/>
                  </a:lnTo>
                  <a:lnTo>
                    <a:pt x="22019" y="16999"/>
                  </a:lnTo>
                  <a:lnTo>
                    <a:pt x="7870" y="32515"/>
                  </a:lnTo>
                  <a:lnTo>
                    <a:pt x="802" y="57348"/>
                  </a:lnTo>
                  <a:lnTo>
                    <a:pt x="0" y="85543"/>
                  </a:lnTo>
                  <a:lnTo>
                    <a:pt x="7443" y="109772"/>
                  </a:lnTo>
                  <a:lnTo>
                    <a:pt x="24787" y="137554"/>
                  </a:lnTo>
                  <a:lnTo>
                    <a:pt x="33624" y="143177"/>
                  </a:lnTo>
                  <a:lnTo>
                    <a:pt x="67249" y="151092"/>
                  </a:lnTo>
                  <a:lnTo>
                    <a:pt x="110961" y="1544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58960" y="357968"/>
              <a:ext cx="157985" cy="182837"/>
            </a:xfrm>
            <a:custGeom>
              <a:avLst/>
              <a:gdLst/>
              <a:ahLst/>
              <a:cxnLst/>
              <a:rect l="0" t="0" r="0" b="0"/>
              <a:pathLst>
                <a:path w="157985" h="182837">
                  <a:moveTo>
                    <a:pt x="126387" y="0"/>
                  </a:moveTo>
                  <a:lnTo>
                    <a:pt x="67770" y="5590"/>
                  </a:lnTo>
                  <a:lnTo>
                    <a:pt x="32980" y="20244"/>
                  </a:lnTo>
                  <a:lnTo>
                    <a:pt x="6034" y="39404"/>
                  </a:lnTo>
                  <a:lnTo>
                    <a:pt x="1698" y="47326"/>
                  </a:lnTo>
                  <a:lnTo>
                    <a:pt x="0" y="65488"/>
                  </a:lnTo>
                  <a:lnTo>
                    <a:pt x="3524" y="72904"/>
                  </a:lnTo>
                  <a:lnTo>
                    <a:pt x="16799" y="84265"/>
                  </a:lnTo>
                  <a:lnTo>
                    <a:pt x="49593" y="97237"/>
                  </a:lnTo>
                  <a:lnTo>
                    <a:pt x="101426" y="104866"/>
                  </a:lnTo>
                  <a:lnTo>
                    <a:pt x="134589" y="114390"/>
                  </a:lnTo>
                  <a:lnTo>
                    <a:pt x="151869" y="125319"/>
                  </a:lnTo>
                  <a:lnTo>
                    <a:pt x="156243" y="132679"/>
                  </a:lnTo>
                  <a:lnTo>
                    <a:pt x="157984" y="150216"/>
                  </a:lnTo>
                  <a:lnTo>
                    <a:pt x="154471" y="157466"/>
                  </a:lnTo>
                  <a:lnTo>
                    <a:pt x="141208" y="168641"/>
                  </a:lnTo>
                  <a:lnTo>
                    <a:pt x="114011" y="181509"/>
                  </a:lnTo>
                  <a:lnTo>
                    <a:pt x="93980" y="182836"/>
                  </a:lnTo>
                  <a:lnTo>
                    <a:pt x="42159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29656" y="400082"/>
              <a:ext cx="145205" cy="147794"/>
            </a:xfrm>
            <a:custGeom>
              <a:avLst/>
              <a:gdLst/>
              <a:ahLst/>
              <a:cxnLst/>
              <a:rect l="0" t="0" r="0" b="0"/>
              <a:pathLst>
                <a:path w="145205" h="147794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7669" y="101382"/>
                  </a:lnTo>
                  <a:lnTo>
                    <a:pt x="18177" y="124608"/>
                  </a:lnTo>
                  <a:lnTo>
                    <a:pt x="33765" y="140389"/>
                  </a:lnTo>
                  <a:lnTo>
                    <a:pt x="42836" y="146235"/>
                  </a:lnTo>
                  <a:lnTo>
                    <a:pt x="52392" y="147793"/>
                  </a:lnTo>
                  <a:lnTo>
                    <a:pt x="72368" y="143285"/>
                  </a:lnTo>
                  <a:lnTo>
                    <a:pt x="103346" y="127593"/>
                  </a:lnTo>
                  <a:lnTo>
                    <a:pt x="118022" y="111690"/>
                  </a:lnTo>
                  <a:lnTo>
                    <a:pt x="136975" y="72885"/>
                  </a:lnTo>
                  <a:lnTo>
                    <a:pt x="145204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27503" y="273740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0" y="58617"/>
                  </a:lnTo>
                  <a:lnTo>
                    <a:pt x="1169" y="112791"/>
                  </a:lnTo>
                  <a:lnTo>
                    <a:pt x="11452" y="165433"/>
                  </a:lnTo>
                  <a:lnTo>
                    <a:pt x="20962" y="227936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98153" y="263212"/>
              <a:ext cx="29392" cy="294799"/>
            </a:xfrm>
            <a:custGeom>
              <a:avLst/>
              <a:gdLst/>
              <a:ahLst/>
              <a:cxnLst/>
              <a:rect l="0" t="0" r="0" b="0"/>
              <a:pathLst>
                <a:path w="29392" h="294799">
                  <a:moveTo>
                    <a:pt x="8334" y="0"/>
                  </a:moveTo>
                  <a:lnTo>
                    <a:pt x="0" y="37478"/>
                  </a:lnTo>
                  <a:lnTo>
                    <a:pt x="1576" y="72326"/>
                  </a:lnTo>
                  <a:lnTo>
                    <a:pt x="6999" y="126720"/>
                  </a:lnTo>
                  <a:lnTo>
                    <a:pt x="15306" y="185385"/>
                  </a:lnTo>
                  <a:lnTo>
                    <a:pt x="21280" y="238914"/>
                  </a:lnTo>
                  <a:lnTo>
                    <a:pt x="29391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22259" y="35796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19843" y="7236"/>
                  </a:lnTo>
                  <a:lnTo>
                    <a:pt x="63620" y="9878"/>
                  </a:lnTo>
                  <a:lnTo>
                    <a:pt x="27429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25946" y="376007"/>
              <a:ext cx="170436" cy="182165"/>
            </a:xfrm>
            <a:custGeom>
              <a:avLst/>
              <a:gdLst/>
              <a:ahLst/>
              <a:cxnLst/>
              <a:rect l="0" t="0" r="0" b="0"/>
              <a:pathLst>
                <a:path w="170436" h="182165">
                  <a:moveTo>
                    <a:pt x="122696" y="13547"/>
                  </a:moveTo>
                  <a:lnTo>
                    <a:pt x="105929" y="2369"/>
                  </a:lnTo>
                  <a:lnTo>
                    <a:pt x="85218" y="0"/>
                  </a:lnTo>
                  <a:lnTo>
                    <a:pt x="33794" y="8011"/>
                  </a:lnTo>
                  <a:lnTo>
                    <a:pt x="3678" y="23085"/>
                  </a:lnTo>
                  <a:lnTo>
                    <a:pt x="67" y="29264"/>
                  </a:lnTo>
                  <a:lnTo>
                    <a:pt x="0" y="35724"/>
                  </a:lnTo>
                  <a:lnTo>
                    <a:pt x="2294" y="42369"/>
                  </a:lnTo>
                  <a:lnTo>
                    <a:pt x="8503" y="47970"/>
                  </a:lnTo>
                  <a:lnTo>
                    <a:pt x="59508" y="69148"/>
                  </a:lnTo>
                  <a:lnTo>
                    <a:pt x="120498" y="78841"/>
                  </a:lnTo>
                  <a:lnTo>
                    <a:pt x="141607" y="85850"/>
                  </a:lnTo>
                  <a:lnTo>
                    <a:pt x="158787" y="96764"/>
                  </a:lnTo>
                  <a:lnTo>
                    <a:pt x="164304" y="105290"/>
                  </a:lnTo>
                  <a:lnTo>
                    <a:pt x="170435" y="127241"/>
                  </a:lnTo>
                  <a:lnTo>
                    <a:pt x="169730" y="137306"/>
                  </a:lnTo>
                  <a:lnTo>
                    <a:pt x="162707" y="154729"/>
                  </a:lnTo>
                  <a:lnTo>
                    <a:pt x="140011" y="177691"/>
                  </a:lnTo>
                  <a:lnTo>
                    <a:pt x="130730" y="181468"/>
                  </a:lnTo>
                  <a:lnTo>
                    <a:pt x="74664" y="182164"/>
                  </a:lnTo>
                  <a:lnTo>
                    <a:pt x="48997" y="1820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57233" y="426079"/>
              <a:ext cx="147142" cy="138326"/>
            </a:xfrm>
            <a:custGeom>
              <a:avLst/>
              <a:gdLst/>
              <a:ahLst/>
              <a:cxnLst/>
              <a:rect l="0" t="0" r="0" b="0"/>
              <a:pathLst>
                <a:path w="147142" h="138326">
                  <a:moveTo>
                    <a:pt x="102020" y="5589"/>
                  </a:moveTo>
                  <a:lnTo>
                    <a:pt x="85253" y="0"/>
                  </a:lnTo>
                  <a:lnTo>
                    <a:pt x="67662" y="375"/>
                  </a:lnTo>
                  <a:lnTo>
                    <a:pt x="48145" y="5611"/>
                  </a:lnTo>
                  <a:lnTo>
                    <a:pt x="27774" y="15737"/>
                  </a:lnTo>
                  <a:lnTo>
                    <a:pt x="13260" y="31156"/>
                  </a:lnTo>
                  <a:lnTo>
                    <a:pt x="4080" y="50877"/>
                  </a:lnTo>
                  <a:lnTo>
                    <a:pt x="0" y="75240"/>
                  </a:lnTo>
                  <a:lnTo>
                    <a:pt x="4426" y="95427"/>
                  </a:lnTo>
                  <a:lnTo>
                    <a:pt x="26330" y="127450"/>
                  </a:lnTo>
                  <a:lnTo>
                    <a:pt x="48883" y="135788"/>
                  </a:lnTo>
                  <a:lnTo>
                    <a:pt x="76065" y="138325"/>
                  </a:lnTo>
                  <a:lnTo>
                    <a:pt x="99843" y="135552"/>
                  </a:lnTo>
                  <a:lnTo>
                    <a:pt x="118991" y="127301"/>
                  </a:lnTo>
                  <a:lnTo>
                    <a:pt x="127372" y="121826"/>
                  </a:lnTo>
                  <a:lnTo>
                    <a:pt x="139804" y="106383"/>
                  </a:lnTo>
                  <a:lnTo>
                    <a:pt x="144757" y="97351"/>
                  </a:lnTo>
                  <a:lnTo>
                    <a:pt x="147141" y="77958"/>
                  </a:lnTo>
                  <a:lnTo>
                    <a:pt x="143131" y="57640"/>
                  </a:lnTo>
                  <a:lnTo>
                    <a:pt x="133550" y="36912"/>
                  </a:lnTo>
                  <a:lnTo>
                    <a:pt x="118374" y="22240"/>
                  </a:lnTo>
                  <a:lnTo>
                    <a:pt x="91492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77124" y="257512"/>
              <a:ext cx="140058" cy="300499"/>
            </a:xfrm>
            <a:custGeom>
              <a:avLst/>
              <a:gdLst/>
              <a:ahLst/>
              <a:cxnLst/>
              <a:rect l="0" t="0" r="0" b="0"/>
              <a:pathLst>
                <a:path w="140058" h="300499">
                  <a:moveTo>
                    <a:pt x="119000" y="300498"/>
                  </a:moveTo>
                  <a:lnTo>
                    <a:pt x="107822" y="289319"/>
                  </a:lnTo>
                  <a:lnTo>
                    <a:pt x="78567" y="227281"/>
                  </a:lnTo>
                  <a:lnTo>
                    <a:pt x="53128" y="176374"/>
                  </a:lnTo>
                  <a:lnTo>
                    <a:pt x="32505" y="121258"/>
                  </a:lnTo>
                  <a:lnTo>
                    <a:pt x="7784" y="59695"/>
                  </a:lnTo>
                  <a:lnTo>
                    <a:pt x="161" y="37887"/>
                  </a:lnTo>
                  <a:lnTo>
                    <a:pt x="0" y="28328"/>
                  </a:lnTo>
                  <a:lnTo>
                    <a:pt x="6060" y="11467"/>
                  </a:lnTo>
                  <a:lnTo>
                    <a:pt x="13291" y="6035"/>
                  </a:lnTo>
                  <a:lnTo>
                    <a:pt x="33804" y="0"/>
                  </a:lnTo>
                  <a:lnTo>
                    <a:pt x="66070" y="2191"/>
                  </a:lnTo>
                  <a:lnTo>
                    <a:pt x="115842" y="13571"/>
                  </a:lnTo>
                  <a:lnTo>
                    <a:pt x="140057" y="16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69782" y="421139"/>
              <a:ext cx="168457" cy="10096"/>
            </a:xfrm>
            <a:custGeom>
              <a:avLst/>
              <a:gdLst/>
              <a:ahLst/>
              <a:cxnLst/>
              <a:rect l="0" t="0" r="0" b="0"/>
              <a:pathLst>
                <a:path w="168457" h="10096">
                  <a:moveTo>
                    <a:pt x="168456" y="0"/>
                  </a:moveTo>
                  <a:lnTo>
                    <a:pt x="119525" y="8334"/>
                  </a:lnTo>
                  <a:lnTo>
                    <a:pt x="60395" y="10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051270" y="394296"/>
              <a:ext cx="181808" cy="195746"/>
            </a:xfrm>
            <a:custGeom>
              <a:avLst/>
              <a:gdLst/>
              <a:ahLst/>
              <a:cxnLst/>
              <a:rect l="0" t="0" r="0" b="0"/>
              <a:pathLst>
                <a:path w="181808" h="195746">
                  <a:moveTo>
                    <a:pt x="129165" y="90014"/>
                  </a:moveTo>
                  <a:lnTo>
                    <a:pt x="126046" y="47323"/>
                  </a:lnTo>
                  <a:lnTo>
                    <a:pt x="119590" y="27756"/>
                  </a:lnTo>
                  <a:lnTo>
                    <a:pt x="108922" y="11262"/>
                  </a:lnTo>
                  <a:lnTo>
                    <a:pt x="100461" y="5927"/>
                  </a:lnTo>
                  <a:lnTo>
                    <a:pt x="78583" y="0"/>
                  </a:lnTo>
                  <a:lnTo>
                    <a:pt x="68538" y="759"/>
                  </a:lnTo>
                  <a:lnTo>
                    <a:pt x="51137" y="7841"/>
                  </a:lnTo>
                  <a:lnTo>
                    <a:pt x="35605" y="25027"/>
                  </a:lnTo>
                  <a:lnTo>
                    <a:pt x="7876" y="79247"/>
                  </a:lnTo>
                  <a:lnTo>
                    <a:pt x="0" y="100437"/>
                  </a:lnTo>
                  <a:lnTo>
                    <a:pt x="167" y="137686"/>
                  </a:lnTo>
                  <a:lnTo>
                    <a:pt x="13215" y="172770"/>
                  </a:lnTo>
                  <a:lnTo>
                    <a:pt x="28499" y="188406"/>
                  </a:lnTo>
                  <a:lnTo>
                    <a:pt x="37488" y="194213"/>
                  </a:lnTo>
                  <a:lnTo>
                    <a:pt x="45820" y="195745"/>
                  </a:lnTo>
                  <a:lnTo>
                    <a:pt x="53714" y="194427"/>
                  </a:lnTo>
                  <a:lnTo>
                    <a:pt x="68725" y="186723"/>
                  </a:lnTo>
                  <a:lnTo>
                    <a:pt x="83196" y="175500"/>
                  </a:lnTo>
                  <a:lnTo>
                    <a:pt x="98907" y="150438"/>
                  </a:lnTo>
                  <a:lnTo>
                    <a:pt x="110971" y="120786"/>
                  </a:lnTo>
                  <a:lnTo>
                    <a:pt x="112110" y="100181"/>
                  </a:lnTo>
                  <a:lnTo>
                    <a:pt x="110776" y="89773"/>
                  </a:lnTo>
                  <a:lnTo>
                    <a:pt x="111057" y="87514"/>
                  </a:lnTo>
                  <a:lnTo>
                    <a:pt x="128562" y="132434"/>
                  </a:lnTo>
                  <a:lnTo>
                    <a:pt x="144105" y="148252"/>
                  </a:lnTo>
                  <a:lnTo>
                    <a:pt x="159592" y="156842"/>
                  </a:lnTo>
                  <a:lnTo>
                    <a:pt x="181807" y="1637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16960" y="421233"/>
              <a:ext cx="195103" cy="157835"/>
            </a:xfrm>
            <a:custGeom>
              <a:avLst/>
              <a:gdLst/>
              <a:ahLst/>
              <a:cxnLst/>
              <a:rect l="0" t="0" r="0" b="0"/>
              <a:pathLst>
                <a:path w="195103" h="157835">
                  <a:moveTo>
                    <a:pt x="5589" y="31492"/>
                  </a:moveTo>
                  <a:lnTo>
                    <a:pt x="0" y="48259"/>
                  </a:lnTo>
                  <a:lnTo>
                    <a:pt x="376" y="65850"/>
                  </a:lnTo>
                  <a:lnTo>
                    <a:pt x="14478" y="122151"/>
                  </a:lnTo>
                  <a:lnTo>
                    <a:pt x="27070" y="143882"/>
                  </a:lnTo>
                  <a:lnTo>
                    <a:pt x="25759" y="143853"/>
                  </a:lnTo>
                  <a:lnTo>
                    <a:pt x="22545" y="141494"/>
                  </a:lnTo>
                  <a:lnTo>
                    <a:pt x="12433" y="115818"/>
                  </a:lnTo>
                  <a:lnTo>
                    <a:pt x="7617" y="72985"/>
                  </a:lnTo>
                  <a:lnTo>
                    <a:pt x="12729" y="46424"/>
                  </a:lnTo>
                  <a:lnTo>
                    <a:pt x="28762" y="14859"/>
                  </a:lnTo>
                  <a:lnTo>
                    <a:pt x="35075" y="6365"/>
                  </a:lnTo>
                  <a:lnTo>
                    <a:pt x="42794" y="1873"/>
                  </a:lnTo>
                  <a:lnTo>
                    <a:pt x="60729" y="0"/>
                  </a:lnTo>
                  <a:lnTo>
                    <a:pt x="77280" y="6187"/>
                  </a:lnTo>
                  <a:lnTo>
                    <a:pt x="132678" y="45691"/>
                  </a:lnTo>
                  <a:lnTo>
                    <a:pt x="150980" y="64709"/>
                  </a:lnTo>
                  <a:lnTo>
                    <a:pt x="180272" y="125222"/>
                  </a:lnTo>
                  <a:lnTo>
                    <a:pt x="195102" y="1578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634570" y="376916"/>
              <a:ext cx="230219" cy="191581"/>
            </a:xfrm>
            <a:custGeom>
              <a:avLst/>
              <a:gdLst/>
              <a:ahLst/>
              <a:cxnLst/>
              <a:rect l="0" t="0" r="0" b="0"/>
              <a:pathLst>
                <a:path w="230219" h="191581">
                  <a:moveTo>
                    <a:pt x="156518" y="75809"/>
                  </a:moveTo>
                  <a:lnTo>
                    <a:pt x="127209" y="37435"/>
                  </a:lnTo>
                  <a:lnTo>
                    <a:pt x="91717" y="10344"/>
                  </a:lnTo>
                  <a:lnTo>
                    <a:pt x="71565" y="700"/>
                  </a:lnTo>
                  <a:lnTo>
                    <a:pt x="61278" y="0"/>
                  </a:lnTo>
                  <a:lnTo>
                    <a:pt x="40490" y="5461"/>
                  </a:lnTo>
                  <a:lnTo>
                    <a:pt x="22671" y="21927"/>
                  </a:lnTo>
                  <a:lnTo>
                    <a:pt x="14645" y="32868"/>
                  </a:lnTo>
                  <a:lnTo>
                    <a:pt x="5726" y="60624"/>
                  </a:lnTo>
                  <a:lnTo>
                    <a:pt x="0" y="120513"/>
                  </a:lnTo>
                  <a:lnTo>
                    <a:pt x="5456" y="145980"/>
                  </a:lnTo>
                  <a:lnTo>
                    <a:pt x="21682" y="176929"/>
                  </a:lnTo>
                  <a:lnTo>
                    <a:pt x="28022" y="185336"/>
                  </a:lnTo>
                  <a:lnTo>
                    <a:pt x="35760" y="189771"/>
                  </a:lnTo>
                  <a:lnTo>
                    <a:pt x="53714" y="191580"/>
                  </a:lnTo>
                  <a:lnTo>
                    <a:pt x="70273" y="185364"/>
                  </a:lnTo>
                  <a:lnTo>
                    <a:pt x="77964" y="180431"/>
                  </a:lnTo>
                  <a:lnTo>
                    <a:pt x="99967" y="151132"/>
                  </a:lnTo>
                  <a:lnTo>
                    <a:pt x="113891" y="106329"/>
                  </a:lnTo>
                  <a:lnTo>
                    <a:pt x="118742" y="104344"/>
                  </a:lnTo>
                  <a:lnTo>
                    <a:pt x="124315" y="105361"/>
                  </a:lnTo>
                  <a:lnTo>
                    <a:pt x="136746" y="115849"/>
                  </a:lnTo>
                  <a:lnTo>
                    <a:pt x="193734" y="166935"/>
                  </a:lnTo>
                  <a:lnTo>
                    <a:pt x="208544" y="174801"/>
                  </a:lnTo>
                  <a:lnTo>
                    <a:pt x="230218" y="181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57614" y="403009"/>
              <a:ext cx="133517" cy="149605"/>
            </a:xfrm>
            <a:custGeom>
              <a:avLst/>
              <a:gdLst/>
              <a:ahLst/>
              <a:cxnLst/>
              <a:rect l="0" t="0" r="0" b="0"/>
              <a:pathLst>
                <a:path w="133517" h="149605">
                  <a:moveTo>
                    <a:pt x="101930" y="18130"/>
                  </a:moveTo>
                  <a:lnTo>
                    <a:pt x="90752" y="6952"/>
                  </a:lnTo>
                  <a:lnTo>
                    <a:pt x="72785" y="1464"/>
                  </a:lnTo>
                  <a:lnTo>
                    <a:pt x="61443" y="0"/>
                  </a:lnTo>
                  <a:lnTo>
                    <a:pt x="39482" y="4613"/>
                  </a:lnTo>
                  <a:lnTo>
                    <a:pt x="28713" y="9119"/>
                  </a:lnTo>
                  <a:lnTo>
                    <a:pt x="13627" y="23484"/>
                  </a:lnTo>
                  <a:lnTo>
                    <a:pt x="7966" y="32228"/>
                  </a:lnTo>
                  <a:lnTo>
                    <a:pt x="0" y="66891"/>
                  </a:lnTo>
                  <a:lnTo>
                    <a:pt x="3228" y="101208"/>
                  </a:lnTo>
                  <a:lnTo>
                    <a:pt x="14779" y="122904"/>
                  </a:lnTo>
                  <a:lnTo>
                    <a:pt x="22772" y="133603"/>
                  </a:lnTo>
                  <a:lnTo>
                    <a:pt x="44132" y="145491"/>
                  </a:lnTo>
                  <a:lnTo>
                    <a:pt x="68053" y="149604"/>
                  </a:lnTo>
                  <a:lnTo>
                    <a:pt x="90383" y="147533"/>
                  </a:lnTo>
                  <a:lnTo>
                    <a:pt x="108886" y="139594"/>
                  </a:lnTo>
                  <a:lnTo>
                    <a:pt x="133516" y="1234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67024" y="221098"/>
              <a:ext cx="39920" cy="368498"/>
            </a:xfrm>
            <a:custGeom>
              <a:avLst/>
              <a:gdLst/>
              <a:ahLst/>
              <a:cxnLst/>
              <a:rect l="0" t="0" r="0" b="0"/>
              <a:pathLst>
                <a:path w="39920" h="368498">
                  <a:moveTo>
                    <a:pt x="8333" y="0"/>
                  </a:moveTo>
                  <a:lnTo>
                    <a:pt x="0" y="57264"/>
                  </a:lnTo>
                  <a:lnTo>
                    <a:pt x="1574" y="100415"/>
                  </a:lnTo>
                  <a:lnTo>
                    <a:pt x="12587" y="163205"/>
                  </a:lnTo>
                  <a:lnTo>
                    <a:pt x="22592" y="217073"/>
                  </a:lnTo>
                  <a:lnTo>
                    <a:pt x="28048" y="279271"/>
                  </a:lnTo>
                  <a:lnTo>
                    <a:pt x="32245" y="333498"/>
                  </a:lnTo>
                  <a:lnTo>
                    <a:pt x="3991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59544" y="336911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48478" y="5590"/>
                  </a:lnTo>
                  <a:lnTo>
                    <a:pt x="97092" y="9553"/>
                  </a:lnTo>
                  <a:lnTo>
                    <a:pt x="4188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27696" y="442196"/>
              <a:ext cx="5590" cy="94758"/>
            </a:xfrm>
            <a:custGeom>
              <a:avLst/>
              <a:gdLst/>
              <a:ahLst/>
              <a:cxnLst/>
              <a:rect l="0" t="0" r="0" b="0"/>
              <a:pathLst>
                <a:path w="5590" h="94758">
                  <a:moveTo>
                    <a:pt x="5589" y="0"/>
                  </a:moveTo>
                  <a:lnTo>
                    <a:pt x="0" y="16768"/>
                  </a:lnTo>
                  <a:lnTo>
                    <a:pt x="4044" y="69207"/>
                  </a:lnTo>
                  <a:lnTo>
                    <a:pt x="5589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233285" y="326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17392" y="397309"/>
              <a:ext cx="118239" cy="131022"/>
            </a:xfrm>
            <a:custGeom>
              <a:avLst/>
              <a:gdLst/>
              <a:ahLst/>
              <a:cxnLst/>
              <a:rect l="0" t="0" r="0" b="0"/>
              <a:pathLst>
                <a:path w="118239" h="131022">
                  <a:moveTo>
                    <a:pt x="105406" y="13302"/>
                  </a:moveTo>
                  <a:lnTo>
                    <a:pt x="94227" y="2124"/>
                  </a:lnTo>
                  <a:lnTo>
                    <a:pt x="86255" y="0"/>
                  </a:lnTo>
                  <a:lnTo>
                    <a:pt x="64918" y="761"/>
                  </a:lnTo>
                  <a:lnTo>
                    <a:pt x="32189" y="13356"/>
                  </a:lnTo>
                  <a:lnTo>
                    <a:pt x="5853" y="31905"/>
                  </a:lnTo>
                  <a:lnTo>
                    <a:pt x="1602" y="39742"/>
                  </a:lnTo>
                  <a:lnTo>
                    <a:pt x="0" y="57808"/>
                  </a:lnTo>
                  <a:lnTo>
                    <a:pt x="5674" y="93300"/>
                  </a:lnTo>
                  <a:lnTo>
                    <a:pt x="10842" y="102898"/>
                  </a:lnTo>
                  <a:lnTo>
                    <a:pt x="25942" y="116684"/>
                  </a:lnTo>
                  <a:lnTo>
                    <a:pt x="59764" y="131021"/>
                  </a:lnTo>
                  <a:lnTo>
                    <a:pt x="82781" y="129572"/>
                  </a:lnTo>
                  <a:lnTo>
                    <a:pt x="93832" y="125911"/>
                  </a:lnTo>
                  <a:lnTo>
                    <a:pt x="109231" y="112483"/>
                  </a:lnTo>
                  <a:lnTo>
                    <a:pt x="114975" y="103989"/>
                  </a:lnTo>
                  <a:lnTo>
                    <a:pt x="118238" y="85193"/>
                  </a:lnTo>
                  <a:lnTo>
                    <a:pt x="114618" y="65141"/>
                  </a:lnTo>
                  <a:lnTo>
                    <a:pt x="99426" y="35291"/>
                  </a:lnTo>
                  <a:lnTo>
                    <a:pt x="73820" y="27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80684" y="394860"/>
              <a:ext cx="252685" cy="152622"/>
            </a:xfrm>
            <a:custGeom>
              <a:avLst/>
              <a:gdLst/>
              <a:ahLst/>
              <a:cxnLst/>
              <a:rect l="0" t="0" r="0" b="0"/>
              <a:pathLst>
                <a:path w="252685" h="152622">
                  <a:moveTo>
                    <a:pt x="0" y="5222"/>
                  </a:moveTo>
                  <a:lnTo>
                    <a:pt x="42692" y="19795"/>
                  </a:lnTo>
                  <a:lnTo>
                    <a:pt x="62258" y="32756"/>
                  </a:lnTo>
                  <a:lnTo>
                    <a:pt x="107236" y="82783"/>
                  </a:lnTo>
                  <a:lnTo>
                    <a:pt x="136642" y="142649"/>
                  </a:lnTo>
                  <a:lnTo>
                    <a:pt x="135548" y="142463"/>
                  </a:lnTo>
                  <a:lnTo>
                    <a:pt x="129264" y="132899"/>
                  </a:lnTo>
                  <a:lnTo>
                    <a:pt x="120318" y="106613"/>
                  </a:lnTo>
                  <a:lnTo>
                    <a:pt x="116704" y="56403"/>
                  </a:lnTo>
                  <a:lnTo>
                    <a:pt x="118549" y="31479"/>
                  </a:lnTo>
                  <a:lnTo>
                    <a:pt x="127168" y="12602"/>
                  </a:lnTo>
                  <a:lnTo>
                    <a:pt x="135081" y="6633"/>
                  </a:lnTo>
                  <a:lnTo>
                    <a:pt x="156353" y="0"/>
                  </a:lnTo>
                  <a:lnTo>
                    <a:pt x="178285" y="3291"/>
                  </a:lnTo>
                  <a:lnTo>
                    <a:pt x="198560" y="13723"/>
                  </a:lnTo>
                  <a:lnTo>
                    <a:pt x="215371" y="30057"/>
                  </a:lnTo>
                  <a:lnTo>
                    <a:pt x="236821" y="69140"/>
                  </a:lnTo>
                  <a:lnTo>
                    <a:pt x="247464" y="101370"/>
                  </a:lnTo>
                  <a:lnTo>
                    <a:pt x="252684" y="1526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358176" y="1073906"/>
            <a:ext cx="5106323" cy="505369"/>
            <a:chOff x="1358176" y="1073906"/>
            <a:chExt cx="5106323" cy="505369"/>
          </a:xfrm>
        </p:grpSpPr>
        <p:sp>
          <p:nvSpPr>
            <p:cNvPr id="48" name="Freeform 47"/>
            <p:cNvSpPr/>
            <p:nvPr/>
          </p:nvSpPr>
          <p:spPr>
            <a:xfrm>
              <a:off x="1363683" y="1105492"/>
              <a:ext cx="194535" cy="359231"/>
            </a:xfrm>
            <a:custGeom>
              <a:avLst/>
              <a:gdLst/>
              <a:ahLst/>
              <a:cxnLst/>
              <a:rect l="0" t="0" r="0" b="0"/>
              <a:pathLst>
                <a:path w="194535" h="359231">
                  <a:moveTo>
                    <a:pt x="15550" y="0"/>
                  </a:moveTo>
                  <a:lnTo>
                    <a:pt x="7217" y="60383"/>
                  </a:lnTo>
                  <a:lnTo>
                    <a:pt x="2552" y="114987"/>
                  </a:lnTo>
                  <a:lnTo>
                    <a:pt x="0" y="168211"/>
                  </a:lnTo>
                  <a:lnTo>
                    <a:pt x="3534" y="221026"/>
                  </a:lnTo>
                  <a:lnTo>
                    <a:pt x="7700" y="273719"/>
                  </a:lnTo>
                  <a:lnTo>
                    <a:pt x="10104" y="320138"/>
                  </a:lnTo>
                  <a:lnTo>
                    <a:pt x="8410" y="332748"/>
                  </a:lnTo>
                  <a:lnTo>
                    <a:pt x="10790" y="342325"/>
                  </a:lnTo>
                  <a:lnTo>
                    <a:pt x="15886" y="349879"/>
                  </a:lnTo>
                  <a:lnTo>
                    <a:pt x="22793" y="356085"/>
                  </a:lnTo>
                  <a:lnTo>
                    <a:pt x="30907" y="359053"/>
                  </a:lnTo>
                  <a:lnTo>
                    <a:pt x="49281" y="359230"/>
                  </a:lnTo>
                  <a:lnTo>
                    <a:pt x="106299" y="349802"/>
                  </a:lnTo>
                  <a:lnTo>
                    <a:pt x="169223" y="340516"/>
                  </a:lnTo>
                  <a:lnTo>
                    <a:pt x="194534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358176" y="1284476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10529"/>
                  </a:moveTo>
                  <a:lnTo>
                    <a:pt x="99392" y="2196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79233" y="112654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8" y="0"/>
                  </a:lnTo>
                  <a:lnTo>
                    <a:pt x="4492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600331" y="1305533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0"/>
                  </a:moveTo>
                  <a:lnTo>
                    <a:pt x="62624" y="54115"/>
                  </a:lnTo>
                  <a:lnTo>
                    <a:pt x="21009" y="1097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568746" y="1305533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41982" y="53875"/>
                  </a:lnTo>
                  <a:lnTo>
                    <a:pt x="59882" y="83424"/>
                  </a:lnTo>
                  <a:lnTo>
                    <a:pt x="93067" y="111842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800373" y="12423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00373" y="137923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28270" y="1073906"/>
              <a:ext cx="151130" cy="357970"/>
            </a:xfrm>
            <a:custGeom>
              <a:avLst/>
              <a:gdLst/>
              <a:ahLst/>
              <a:cxnLst/>
              <a:rect l="0" t="0" r="0" b="0"/>
              <a:pathLst>
                <a:path w="151130" h="357970">
                  <a:moveTo>
                    <a:pt x="66901" y="357969"/>
                  </a:moveTo>
                  <a:lnTo>
                    <a:pt x="50112" y="295689"/>
                  </a:lnTo>
                  <a:lnTo>
                    <a:pt x="40817" y="233362"/>
                  </a:lnTo>
                  <a:lnTo>
                    <a:pt x="26827" y="181450"/>
                  </a:lnTo>
                  <a:lnTo>
                    <a:pt x="5866" y="126136"/>
                  </a:lnTo>
                  <a:lnTo>
                    <a:pt x="0" y="98175"/>
                  </a:lnTo>
                  <a:lnTo>
                    <a:pt x="1292" y="70150"/>
                  </a:lnTo>
                  <a:lnTo>
                    <a:pt x="8885" y="48335"/>
                  </a:lnTo>
                  <a:lnTo>
                    <a:pt x="14186" y="39243"/>
                  </a:lnTo>
                  <a:lnTo>
                    <a:pt x="22399" y="33181"/>
                  </a:lnTo>
                  <a:lnTo>
                    <a:pt x="82473" y="17065"/>
                  </a:lnTo>
                  <a:lnTo>
                    <a:pt x="133639" y="3056"/>
                  </a:lnTo>
                  <a:lnTo>
                    <a:pt x="1511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32000" y="125289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61938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21471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53098" y="1116020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3120" y="165433"/>
                  </a:lnTo>
                  <a:lnTo>
                    <a:pt x="10723" y="227936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47854" y="1326590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2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37326" y="124236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17608" y="1269822"/>
              <a:ext cx="89073" cy="218229"/>
            </a:xfrm>
            <a:custGeom>
              <a:avLst/>
              <a:gdLst/>
              <a:ahLst/>
              <a:cxnLst/>
              <a:rect l="0" t="0" r="0" b="0"/>
              <a:pathLst>
                <a:path w="89073" h="218229">
                  <a:moveTo>
                    <a:pt x="14474" y="98882"/>
                  </a:moveTo>
                  <a:lnTo>
                    <a:pt x="32433" y="162310"/>
                  </a:lnTo>
                  <a:lnTo>
                    <a:pt x="50775" y="218228"/>
                  </a:lnTo>
                  <a:lnTo>
                    <a:pt x="31658" y="160959"/>
                  </a:lnTo>
                  <a:lnTo>
                    <a:pt x="17546" y="97814"/>
                  </a:lnTo>
                  <a:lnTo>
                    <a:pt x="6474" y="36957"/>
                  </a:lnTo>
                  <a:lnTo>
                    <a:pt x="0" y="15208"/>
                  </a:lnTo>
                  <a:lnTo>
                    <a:pt x="2485" y="8004"/>
                  </a:lnTo>
                  <a:lnTo>
                    <a:pt x="8821" y="3202"/>
                  </a:lnTo>
                  <a:lnTo>
                    <a:pt x="17725" y="0"/>
                  </a:lnTo>
                  <a:lnTo>
                    <a:pt x="27170" y="206"/>
                  </a:lnTo>
                  <a:lnTo>
                    <a:pt x="47023" y="6673"/>
                  </a:lnTo>
                  <a:lnTo>
                    <a:pt x="72342" y="23468"/>
                  </a:lnTo>
                  <a:lnTo>
                    <a:pt x="89072" y="48851"/>
                  </a:lnTo>
                  <a:lnTo>
                    <a:pt x="88773" y="57339"/>
                  </a:lnTo>
                  <a:lnTo>
                    <a:pt x="85064" y="65338"/>
                  </a:lnTo>
                  <a:lnTo>
                    <a:pt x="79082" y="73010"/>
                  </a:lnTo>
                  <a:lnTo>
                    <a:pt x="63076" y="81534"/>
                  </a:lnTo>
                  <a:lnTo>
                    <a:pt x="35531" y="883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41464" y="1291585"/>
              <a:ext cx="78554" cy="247522"/>
            </a:xfrm>
            <a:custGeom>
              <a:avLst/>
              <a:gdLst/>
              <a:ahLst/>
              <a:cxnLst/>
              <a:rect l="0" t="0" r="0" b="0"/>
              <a:pathLst>
                <a:path w="78554" h="247522">
                  <a:moveTo>
                    <a:pt x="27489" y="66591"/>
                  </a:moveTo>
                  <a:lnTo>
                    <a:pt x="30609" y="120735"/>
                  </a:lnTo>
                  <a:lnTo>
                    <a:pt x="36554" y="175682"/>
                  </a:lnTo>
                  <a:lnTo>
                    <a:pt x="49278" y="234161"/>
                  </a:lnTo>
                  <a:lnTo>
                    <a:pt x="53551" y="247521"/>
                  </a:lnTo>
                  <a:lnTo>
                    <a:pt x="39564" y="200768"/>
                  </a:lnTo>
                  <a:lnTo>
                    <a:pt x="18999" y="149593"/>
                  </a:lnTo>
                  <a:lnTo>
                    <a:pt x="851" y="86533"/>
                  </a:lnTo>
                  <a:lnTo>
                    <a:pt x="0" y="29109"/>
                  </a:lnTo>
                  <a:lnTo>
                    <a:pt x="2144" y="17037"/>
                  </a:lnTo>
                  <a:lnTo>
                    <a:pt x="8253" y="8988"/>
                  </a:lnTo>
                  <a:lnTo>
                    <a:pt x="27518" y="45"/>
                  </a:lnTo>
                  <a:lnTo>
                    <a:pt x="36867" y="0"/>
                  </a:lnTo>
                  <a:lnTo>
                    <a:pt x="53494" y="6189"/>
                  </a:lnTo>
                  <a:lnTo>
                    <a:pt x="76008" y="22828"/>
                  </a:lnTo>
                  <a:lnTo>
                    <a:pt x="78553" y="30396"/>
                  </a:lnTo>
                  <a:lnTo>
                    <a:pt x="75140" y="48165"/>
                  </a:lnTo>
                  <a:lnTo>
                    <a:pt x="69785" y="55476"/>
                  </a:lnTo>
                  <a:lnTo>
                    <a:pt x="27489" y="876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689229" y="1295005"/>
              <a:ext cx="16595" cy="115814"/>
            </a:xfrm>
            <a:custGeom>
              <a:avLst/>
              <a:gdLst/>
              <a:ahLst/>
              <a:cxnLst/>
              <a:rect l="0" t="0" r="0" b="0"/>
              <a:pathLst>
                <a:path w="16595" h="115814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94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74238" y="1221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74964" y="1295181"/>
              <a:ext cx="109845" cy="98957"/>
            </a:xfrm>
            <a:custGeom>
              <a:avLst/>
              <a:gdLst/>
              <a:ahLst/>
              <a:cxnLst/>
              <a:rect l="0" t="0" r="0" b="0"/>
              <a:pathLst>
                <a:path w="109845" h="98957">
                  <a:moveTo>
                    <a:pt x="4559" y="73523"/>
                  </a:moveTo>
                  <a:lnTo>
                    <a:pt x="10625" y="98956"/>
                  </a:lnTo>
                  <a:lnTo>
                    <a:pt x="0" y="69940"/>
                  </a:lnTo>
                  <a:lnTo>
                    <a:pt x="1388" y="35287"/>
                  </a:lnTo>
                  <a:lnTo>
                    <a:pt x="9389" y="15195"/>
                  </a:lnTo>
                  <a:lnTo>
                    <a:pt x="14798" y="6562"/>
                  </a:lnTo>
                  <a:lnTo>
                    <a:pt x="21913" y="1976"/>
                  </a:lnTo>
                  <a:lnTo>
                    <a:pt x="39178" y="0"/>
                  </a:lnTo>
                  <a:lnTo>
                    <a:pt x="68629" y="11054"/>
                  </a:lnTo>
                  <a:lnTo>
                    <a:pt x="82947" y="25872"/>
                  </a:lnTo>
                  <a:lnTo>
                    <a:pt x="104396" y="71841"/>
                  </a:lnTo>
                  <a:lnTo>
                    <a:pt x="109844" y="945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42694" y="1281985"/>
              <a:ext cx="189514" cy="297290"/>
            </a:xfrm>
            <a:custGeom>
              <a:avLst/>
              <a:gdLst/>
              <a:ahLst/>
              <a:cxnLst/>
              <a:rect l="0" t="0" r="0" b="0"/>
              <a:pathLst>
                <a:path w="189514" h="297290">
                  <a:moveTo>
                    <a:pt x="189513" y="76191"/>
                  </a:moveTo>
                  <a:lnTo>
                    <a:pt x="186393" y="33499"/>
                  </a:lnTo>
                  <a:lnTo>
                    <a:pt x="183923" y="23163"/>
                  </a:lnTo>
                  <a:lnTo>
                    <a:pt x="178768" y="15103"/>
                  </a:lnTo>
                  <a:lnTo>
                    <a:pt x="163680" y="3027"/>
                  </a:lnTo>
                  <a:lnTo>
                    <a:pt x="145276" y="0"/>
                  </a:lnTo>
                  <a:lnTo>
                    <a:pt x="104866" y="7588"/>
                  </a:lnTo>
                  <a:lnTo>
                    <a:pt x="79164" y="22589"/>
                  </a:lnTo>
                  <a:lnTo>
                    <a:pt x="67159" y="41449"/>
                  </a:lnTo>
                  <a:lnTo>
                    <a:pt x="60264" y="64260"/>
                  </a:lnTo>
                  <a:lnTo>
                    <a:pt x="61099" y="86096"/>
                  </a:lnTo>
                  <a:lnTo>
                    <a:pt x="68489" y="104380"/>
                  </a:lnTo>
                  <a:lnTo>
                    <a:pt x="73735" y="112531"/>
                  </a:lnTo>
                  <a:lnTo>
                    <a:pt x="80742" y="116795"/>
                  </a:lnTo>
                  <a:lnTo>
                    <a:pt x="97886" y="118414"/>
                  </a:lnTo>
                  <a:lnTo>
                    <a:pt x="106202" y="114868"/>
                  </a:lnTo>
                  <a:lnTo>
                    <a:pt x="121680" y="101569"/>
                  </a:lnTo>
                  <a:lnTo>
                    <a:pt x="130119" y="80841"/>
                  </a:lnTo>
                  <a:lnTo>
                    <a:pt x="132369" y="68762"/>
                  </a:lnTo>
                  <a:lnTo>
                    <a:pt x="135040" y="64220"/>
                  </a:lnTo>
                  <a:lnTo>
                    <a:pt x="137989" y="64700"/>
                  </a:lnTo>
                  <a:lnTo>
                    <a:pt x="144387" y="74593"/>
                  </a:lnTo>
                  <a:lnTo>
                    <a:pt x="164990" y="136853"/>
                  </a:lnTo>
                  <a:lnTo>
                    <a:pt x="182499" y="191674"/>
                  </a:lnTo>
                  <a:lnTo>
                    <a:pt x="187434" y="229081"/>
                  </a:lnTo>
                  <a:lnTo>
                    <a:pt x="182350" y="249817"/>
                  </a:lnTo>
                  <a:lnTo>
                    <a:pt x="177718" y="258622"/>
                  </a:lnTo>
                  <a:lnTo>
                    <a:pt x="163214" y="271525"/>
                  </a:lnTo>
                  <a:lnTo>
                    <a:pt x="143899" y="279989"/>
                  </a:lnTo>
                  <a:lnTo>
                    <a:pt x="90252" y="288543"/>
                  </a:lnTo>
                  <a:lnTo>
                    <a:pt x="29266" y="295561"/>
                  </a:lnTo>
                  <a:lnTo>
                    <a:pt x="0" y="297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26778" y="1228478"/>
              <a:ext cx="216041" cy="161284"/>
            </a:xfrm>
            <a:custGeom>
              <a:avLst/>
              <a:gdLst/>
              <a:ahLst/>
              <a:cxnLst/>
              <a:rect l="0" t="0" r="0" b="0"/>
              <a:pathLst>
                <a:path w="216041" h="161284">
                  <a:moveTo>
                    <a:pt x="163398" y="77055"/>
                  </a:moveTo>
                  <a:lnTo>
                    <a:pt x="153822" y="53009"/>
                  </a:lnTo>
                  <a:lnTo>
                    <a:pt x="123994" y="17462"/>
                  </a:lnTo>
                  <a:lnTo>
                    <a:pt x="92321" y="1946"/>
                  </a:lnTo>
                  <a:lnTo>
                    <a:pt x="69807" y="0"/>
                  </a:lnTo>
                  <a:lnTo>
                    <a:pt x="49272" y="4204"/>
                  </a:lnTo>
                  <a:lnTo>
                    <a:pt x="32347" y="13871"/>
                  </a:lnTo>
                  <a:lnTo>
                    <a:pt x="9664" y="38057"/>
                  </a:lnTo>
                  <a:lnTo>
                    <a:pt x="1485" y="63622"/>
                  </a:lnTo>
                  <a:lnTo>
                    <a:pt x="0" y="104661"/>
                  </a:lnTo>
                  <a:lnTo>
                    <a:pt x="5379" y="126759"/>
                  </a:lnTo>
                  <a:lnTo>
                    <a:pt x="15568" y="144379"/>
                  </a:lnTo>
                  <a:lnTo>
                    <a:pt x="23900" y="150014"/>
                  </a:lnTo>
                  <a:lnTo>
                    <a:pt x="45636" y="156275"/>
                  </a:lnTo>
                  <a:lnTo>
                    <a:pt x="55644" y="155604"/>
                  </a:lnTo>
                  <a:lnTo>
                    <a:pt x="73003" y="148621"/>
                  </a:lnTo>
                  <a:lnTo>
                    <a:pt x="95930" y="131535"/>
                  </a:lnTo>
                  <a:lnTo>
                    <a:pt x="104166" y="112187"/>
                  </a:lnTo>
                  <a:lnTo>
                    <a:pt x="106362" y="100476"/>
                  </a:lnTo>
                  <a:lnTo>
                    <a:pt x="108996" y="97349"/>
                  </a:lnTo>
                  <a:lnTo>
                    <a:pt x="111922" y="99943"/>
                  </a:lnTo>
                  <a:lnTo>
                    <a:pt x="124749" y="119712"/>
                  </a:lnTo>
                  <a:lnTo>
                    <a:pt x="150044" y="147352"/>
                  </a:lnTo>
                  <a:lnTo>
                    <a:pt x="173060" y="155092"/>
                  </a:lnTo>
                  <a:lnTo>
                    <a:pt x="216040" y="1612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646085" y="1239589"/>
              <a:ext cx="91532" cy="129116"/>
            </a:xfrm>
            <a:custGeom>
              <a:avLst/>
              <a:gdLst/>
              <a:ahLst/>
              <a:cxnLst/>
              <a:rect l="0" t="0" r="0" b="0"/>
              <a:pathLst>
                <a:path w="91532" h="129116">
                  <a:moveTo>
                    <a:pt x="91531" y="13302"/>
                  </a:moveTo>
                  <a:lnTo>
                    <a:pt x="80353" y="2123"/>
                  </a:lnTo>
                  <a:lnTo>
                    <a:pt x="73551" y="0"/>
                  </a:lnTo>
                  <a:lnTo>
                    <a:pt x="47209" y="2602"/>
                  </a:lnTo>
                  <a:lnTo>
                    <a:pt x="27379" y="7766"/>
                  </a:lnTo>
                  <a:lnTo>
                    <a:pt x="19517" y="13121"/>
                  </a:lnTo>
                  <a:lnTo>
                    <a:pt x="7662" y="28429"/>
                  </a:lnTo>
                  <a:lnTo>
                    <a:pt x="0" y="67957"/>
                  </a:lnTo>
                  <a:lnTo>
                    <a:pt x="4447" y="90625"/>
                  </a:lnTo>
                  <a:lnTo>
                    <a:pt x="15393" y="108499"/>
                  </a:lnTo>
                  <a:lnTo>
                    <a:pt x="31956" y="124242"/>
                  </a:lnTo>
                  <a:lnTo>
                    <a:pt x="41286" y="128206"/>
                  </a:lnTo>
                  <a:lnTo>
                    <a:pt x="91531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77239" y="1273948"/>
              <a:ext cx="91423" cy="96832"/>
            </a:xfrm>
            <a:custGeom>
              <a:avLst/>
              <a:gdLst/>
              <a:ahLst/>
              <a:cxnLst/>
              <a:rect l="0" t="0" r="0" b="0"/>
              <a:pathLst>
                <a:path w="91423" h="96832">
                  <a:moveTo>
                    <a:pt x="76191" y="0"/>
                  </a:moveTo>
                  <a:lnTo>
                    <a:pt x="33499" y="14572"/>
                  </a:lnTo>
                  <a:lnTo>
                    <a:pt x="23163" y="20243"/>
                  </a:lnTo>
                  <a:lnTo>
                    <a:pt x="8559" y="35903"/>
                  </a:lnTo>
                  <a:lnTo>
                    <a:pt x="3027" y="44992"/>
                  </a:lnTo>
                  <a:lnTo>
                    <a:pt x="0" y="64450"/>
                  </a:lnTo>
                  <a:lnTo>
                    <a:pt x="830" y="74552"/>
                  </a:lnTo>
                  <a:lnTo>
                    <a:pt x="4893" y="82457"/>
                  </a:lnTo>
                  <a:lnTo>
                    <a:pt x="18766" y="94359"/>
                  </a:lnTo>
                  <a:lnTo>
                    <a:pt x="27379" y="96831"/>
                  </a:lnTo>
                  <a:lnTo>
                    <a:pt x="46308" y="96458"/>
                  </a:lnTo>
                  <a:lnTo>
                    <a:pt x="76695" y="84082"/>
                  </a:lnTo>
                  <a:lnTo>
                    <a:pt x="83546" y="75942"/>
                  </a:lnTo>
                  <a:lnTo>
                    <a:pt x="91158" y="54419"/>
                  </a:lnTo>
                  <a:lnTo>
                    <a:pt x="91422" y="38614"/>
                  </a:lnTo>
                  <a:lnTo>
                    <a:pt x="8671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42597" y="1305533"/>
              <a:ext cx="16119" cy="73701"/>
            </a:xfrm>
            <a:custGeom>
              <a:avLst/>
              <a:gdLst/>
              <a:ahLst/>
              <a:cxnLst/>
              <a:rect l="0" t="0" r="0" b="0"/>
              <a:pathLst>
                <a:path w="16119" h="73701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442" y="51536"/>
                  </a:lnTo>
                  <a:lnTo>
                    <a:pt x="16118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27129" y="1210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021886" y="1284111"/>
              <a:ext cx="126343" cy="116180"/>
            </a:xfrm>
            <a:custGeom>
              <a:avLst/>
              <a:gdLst/>
              <a:ahLst/>
              <a:cxnLst/>
              <a:rect l="0" t="0" r="0" b="0"/>
              <a:pathLst>
                <a:path w="126343" h="116180">
                  <a:moveTo>
                    <a:pt x="0" y="53008"/>
                  </a:moveTo>
                  <a:lnTo>
                    <a:pt x="15618" y="99864"/>
                  </a:lnTo>
                  <a:lnTo>
                    <a:pt x="12556" y="84828"/>
                  </a:lnTo>
                  <a:lnTo>
                    <a:pt x="14049" y="34770"/>
                  </a:lnTo>
                  <a:lnTo>
                    <a:pt x="16384" y="23302"/>
                  </a:lnTo>
                  <a:lnTo>
                    <a:pt x="21452" y="14486"/>
                  </a:lnTo>
                  <a:lnTo>
                    <a:pt x="36440" y="1572"/>
                  </a:lnTo>
                  <a:lnTo>
                    <a:pt x="45351" y="0"/>
                  </a:lnTo>
                  <a:lnTo>
                    <a:pt x="64609" y="4492"/>
                  </a:lnTo>
                  <a:lnTo>
                    <a:pt x="89593" y="20175"/>
                  </a:lnTo>
                  <a:lnTo>
                    <a:pt x="111814" y="45229"/>
                  </a:lnTo>
                  <a:lnTo>
                    <a:pt x="119885" y="67878"/>
                  </a:lnTo>
                  <a:lnTo>
                    <a:pt x="126342" y="116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90383" y="1295005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2065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877987" y="1084435"/>
              <a:ext cx="7237" cy="347441"/>
            </a:xfrm>
            <a:custGeom>
              <a:avLst/>
              <a:gdLst/>
              <a:ahLst/>
              <a:cxnLst/>
              <a:rect l="0" t="0" r="0" b="0"/>
              <a:pathLst>
                <a:path w="7237" h="347441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5233" y="140781"/>
                  </a:lnTo>
                  <a:lnTo>
                    <a:pt x="6643" y="198080"/>
                  </a:lnTo>
                  <a:lnTo>
                    <a:pt x="7060" y="252103"/>
                  </a:lnTo>
                  <a:lnTo>
                    <a:pt x="7184" y="302035"/>
                  </a:lnTo>
                  <a:lnTo>
                    <a:pt x="723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033489" y="1073906"/>
              <a:ext cx="20191" cy="347442"/>
            </a:xfrm>
            <a:custGeom>
              <a:avLst/>
              <a:gdLst/>
              <a:ahLst/>
              <a:cxnLst/>
              <a:rect l="0" t="0" r="0" b="0"/>
              <a:pathLst>
                <a:path w="20191" h="347442">
                  <a:moveTo>
                    <a:pt x="20190" y="0"/>
                  </a:moveTo>
                  <a:lnTo>
                    <a:pt x="9012" y="16768"/>
                  </a:lnTo>
                  <a:lnTo>
                    <a:pt x="2060" y="55141"/>
                  </a:lnTo>
                  <a:lnTo>
                    <a:pt x="0" y="109145"/>
                  </a:lnTo>
                  <a:lnTo>
                    <a:pt x="6540" y="168569"/>
                  </a:lnTo>
                  <a:lnTo>
                    <a:pt x="9906" y="221912"/>
                  </a:lnTo>
                  <a:lnTo>
                    <a:pt x="17812" y="283044"/>
                  </a:lnTo>
                  <a:lnTo>
                    <a:pt x="16365" y="319781"/>
                  </a:lnTo>
                  <a:lnTo>
                    <a:pt x="9661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53637" y="128447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3783" y="8333"/>
                  </a:lnTo>
                  <a:lnTo>
                    <a:pt x="48837" y="156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483314" y="1321001"/>
              <a:ext cx="123632" cy="125173"/>
            </a:xfrm>
            <a:custGeom>
              <a:avLst/>
              <a:gdLst/>
              <a:ahLst/>
              <a:cxnLst/>
              <a:rect l="0" t="0" r="0" b="0"/>
              <a:pathLst>
                <a:path w="123632" h="125173">
                  <a:moveTo>
                    <a:pt x="107318" y="5589"/>
                  </a:moveTo>
                  <a:lnTo>
                    <a:pt x="90550" y="0"/>
                  </a:lnTo>
                  <a:lnTo>
                    <a:pt x="72959" y="375"/>
                  </a:lnTo>
                  <a:lnTo>
                    <a:pt x="54613" y="5612"/>
                  </a:lnTo>
                  <a:lnTo>
                    <a:pt x="16525" y="34593"/>
                  </a:lnTo>
                  <a:lnTo>
                    <a:pt x="738" y="60586"/>
                  </a:lnTo>
                  <a:lnTo>
                    <a:pt x="0" y="70330"/>
                  </a:lnTo>
                  <a:lnTo>
                    <a:pt x="5418" y="90515"/>
                  </a:lnTo>
                  <a:lnTo>
                    <a:pt x="18745" y="104945"/>
                  </a:lnTo>
                  <a:lnTo>
                    <a:pt x="55897" y="123741"/>
                  </a:lnTo>
                  <a:lnTo>
                    <a:pt x="76275" y="125172"/>
                  </a:lnTo>
                  <a:lnTo>
                    <a:pt x="95861" y="120738"/>
                  </a:lnTo>
                  <a:lnTo>
                    <a:pt x="112364" y="110969"/>
                  </a:lnTo>
                  <a:lnTo>
                    <a:pt x="117701" y="102748"/>
                  </a:lnTo>
                  <a:lnTo>
                    <a:pt x="123631" y="81137"/>
                  </a:lnTo>
                  <a:lnTo>
                    <a:pt x="123147" y="65292"/>
                  </a:lnTo>
                  <a:lnTo>
                    <a:pt x="117846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64331" y="1326590"/>
              <a:ext cx="115815" cy="111573"/>
            </a:xfrm>
            <a:custGeom>
              <a:avLst/>
              <a:gdLst/>
              <a:ahLst/>
              <a:cxnLst/>
              <a:rect l="0" t="0" r="0" b="0"/>
              <a:pathLst>
                <a:path w="115815" h="111573">
                  <a:moveTo>
                    <a:pt x="0" y="52643"/>
                  </a:moveTo>
                  <a:lnTo>
                    <a:pt x="15642" y="70624"/>
                  </a:lnTo>
                  <a:lnTo>
                    <a:pt x="29851" y="95795"/>
                  </a:lnTo>
                  <a:lnTo>
                    <a:pt x="46023" y="111206"/>
                  </a:lnTo>
                  <a:lnTo>
                    <a:pt x="49399" y="111572"/>
                  </a:lnTo>
                  <a:lnTo>
                    <a:pt x="49310" y="107137"/>
                  </a:lnTo>
                  <a:lnTo>
                    <a:pt x="38007" y="81657"/>
                  </a:lnTo>
                  <a:lnTo>
                    <a:pt x="32358" y="71986"/>
                  </a:lnTo>
                  <a:lnTo>
                    <a:pt x="29199" y="51881"/>
                  </a:lnTo>
                  <a:lnTo>
                    <a:pt x="29995" y="41606"/>
                  </a:lnTo>
                  <a:lnTo>
                    <a:pt x="34035" y="33587"/>
                  </a:lnTo>
                  <a:lnTo>
                    <a:pt x="47882" y="21557"/>
                  </a:lnTo>
                  <a:lnTo>
                    <a:pt x="68854" y="15430"/>
                  </a:lnTo>
                  <a:lnTo>
                    <a:pt x="97610" y="886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317098" y="1179191"/>
              <a:ext cx="21059" cy="294799"/>
            </a:xfrm>
            <a:custGeom>
              <a:avLst/>
              <a:gdLst/>
              <a:ahLst/>
              <a:cxnLst/>
              <a:rect l="0" t="0" r="0" b="0"/>
              <a:pathLst>
                <a:path w="21059" h="29479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6667"/>
                  </a:lnTo>
                  <a:lnTo>
                    <a:pt x="3120" y="217449"/>
                  </a:lnTo>
                  <a:lnTo>
                    <a:pt x="16789" y="278893"/>
                  </a:lnTo>
                  <a:lnTo>
                    <a:pt x="2105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085471" y="1189720"/>
              <a:ext cx="379028" cy="31586"/>
            </a:xfrm>
            <a:custGeom>
              <a:avLst/>
              <a:gdLst/>
              <a:ahLst/>
              <a:cxnLst/>
              <a:rect l="0" t="0" r="0" b="0"/>
              <a:pathLst>
                <a:path w="379028" h="31586">
                  <a:moveTo>
                    <a:pt x="379027" y="0"/>
                  </a:moveTo>
                  <a:lnTo>
                    <a:pt x="330096" y="8333"/>
                  </a:lnTo>
                  <a:lnTo>
                    <a:pt x="276555" y="15684"/>
                  </a:lnTo>
                  <a:lnTo>
                    <a:pt x="226222" y="19465"/>
                  </a:lnTo>
                  <a:lnTo>
                    <a:pt x="183992" y="20349"/>
                  </a:lnTo>
                  <a:lnTo>
                    <a:pt x="126656" y="23967"/>
                  </a:lnTo>
                  <a:lnTo>
                    <a:pt x="98406" y="27029"/>
                  </a:lnTo>
                  <a:lnTo>
                    <a:pt x="42142" y="2570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47481" y="2126756"/>
            <a:ext cx="1295007" cy="505369"/>
            <a:chOff x="547481" y="2126756"/>
            <a:chExt cx="1295007" cy="505369"/>
          </a:xfrm>
        </p:grpSpPr>
        <p:sp>
          <p:nvSpPr>
            <p:cNvPr id="82" name="Freeform 81"/>
            <p:cNvSpPr/>
            <p:nvPr/>
          </p:nvSpPr>
          <p:spPr>
            <a:xfrm>
              <a:off x="570140" y="2126756"/>
              <a:ext cx="282669" cy="386002"/>
            </a:xfrm>
            <a:custGeom>
              <a:avLst/>
              <a:gdLst/>
              <a:ahLst/>
              <a:cxnLst/>
              <a:rect l="0" t="0" r="0" b="0"/>
              <a:pathLst>
                <a:path w="282669" h="386002">
                  <a:moveTo>
                    <a:pt x="8927" y="0"/>
                  </a:moveTo>
                  <a:lnTo>
                    <a:pt x="3338" y="58617"/>
                  </a:lnTo>
                  <a:lnTo>
                    <a:pt x="544" y="111621"/>
                  </a:lnTo>
                  <a:lnTo>
                    <a:pt x="3805" y="163339"/>
                  </a:lnTo>
                  <a:lnTo>
                    <a:pt x="0" y="212173"/>
                  </a:lnTo>
                  <a:lnTo>
                    <a:pt x="1993" y="263688"/>
                  </a:lnTo>
                  <a:lnTo>
                    <a:pt x="6872" y="312876"/>
                  </a:lnTo>
                  <a:lnTo>
                    <a:pt x="14110" y="371419"/>
                  </a:lnTo>
                  <a:lnTo>
                    <a:pt x="19401" y="379804"/>
                  </a:lnTo>
                  <a:lnTo>
                    <a:pt x="26438" y="384224"/>
                  </a:lnTo>
                  <a:lnTo>
                    <a:pt x="34639" y="386001"/>
                  </a:lnTo>
                  <a:lnTo>
                    <a:pt x="53110" y="381736"/>
                  </a:lnTo>
                  <a:lnTo>
                    <a:pt x="112361" y="361835"/>
                  </a:lnTo>
                  <a:lnTo>
                    <a:pt x="175522" y="343978"/>
                  </a:lnTo>
                  <a:lnTo>
                    <a:pt x="227535" y="331072"/>
                  </a:lnTo>
                  <a:lnTo>
                    <a:pt x="28266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7481" y="2274155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5648" y="16788"/>
                  </a:lnTo>
                  <a:lnTo>
                    <a:pt x="41597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7481" y="2137285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5897" y="0"/>
                  </a:lnTo>
                  <a:lnTo>
                    <a:pt x="96540" y="5589"/>
                  </a:lnTo>
                  <a:lnTo>
                    <a:pt x="3401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42279" y="2326798"/>
              <a:ext cx="115815" cy="142345"/>
            </a:xfrm>
            <a:custGeom>
              <a:avLst/>
              <a:gdLst/>
              <a:ahLst/>
              <a:cxnLst/>
              <a:rect l="0" t="0" r="0" b="0"/>
              <a:pathLst>
                <a:path w="115815" h="142345">
                  <a:moveTo>
                    <a:pt x="0" y="21056"/>
                  </a:moveTo>
                  <a:lnTo>
                    <a:pt x="14573" y="63748"/>
                  </a:lnTo>
                  <a:lnTo>
                    <a:pt x="44665" y="126392"/>
                  </a:lnTo>
                  <a:lnTo>
                    <a:pt x="50834" y="136904"/>
                  </a:lnTo>
                  <a:lnTo>
                    <a:pt x="57286" y="141572"/>
                  </a:lnTo>
                  <a:lnTo>
                    <a:pt x="63927" y="142344"/>
                  </a:lnTo>
                  <a:lnTo>
                    <a:pt x="70694" y="140520"/>
                  </a:lnTo>
                  <a:lnTo>
                    <a:pt x="76375" y="135793"/>
                  </a:lnTo>
                  <a:lnTo>
                    <a:pt x="89960" y="112374"/>
                  </a:lnTo>
                  <a:lnTo>
                    <a:pt x="100225" y="82039"/>
                  </a:lnTo>
                  <a:lnTo>
                    <a:pt x="110208" y="2238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004409" y="2298310"/>
              <a:ext cx="120875" cy="157226"/>
            </a:xfrm>
            <a:custGeom>
              <a:avLst/>
              <a:gdLst/>
              <a:ahLst/>
              <a:cxnLst/>
              <a:rect l="0" t="0" r="0" b="0"/>
              <a:pathLst>
                <a:path w="120875" h="157226">
                  <a:moveTo>
                    <a:pt x="27383" y="81130"/>
                  </a:moveTo>
                  <a:lnTo>
                    <a:pt x="49740" y="81130"/>
                  </a:lnTo>
                  <a:lnTo>
                    <a:pt x="80411" y="69952"/>
                  </a:lnTo>
                  <a:lnTo>
                    <a:pt x="111725" y="51822"/>
                  </a:lnTo>
                  <a:lnTo>
                    <a:pt x="117537" y="44044"/>
                  </a:lnTo>
                  <a:lnTo>
                    <a:pt x="120241" y="35349"/>
                  </a:lnTo>
                  <a:lnTo>
                    <a:pt x="120874" y="26043"/>
                  </a:lnTo>
                  <a:lnTo>
                    <a:pt x="117786" y="18669"/>
                  </a:lnTo>
                  <a:lnTo>
                    <a:pt x="104997" y="7356"/>
                  </a:lnTo>
                  <a:lnTo>
                    <a:pt x="66888" y="0"/>
                  </a:lnTo>
                  <a:lnTo>
                    <a:pt x="44551" y="4518"/>
                  </a:lnTo>
                  <a:lnTo>
                    <a:pt x="26824" y="15495"/>
                  </a:lnTo>
                  <a:lnTo>
                    <a:pt x="11147" y="32071"/>
                  </a:lnTo>
                  <a:lnTo>
                    <a:pt x="2620" y="54257"/>
                  </a:lnTo>
                  <a:lnTo>
                    <a:pt x="0" y="78545"/>
                  </a:lnTo>
                  <a:lnTo>
                    <a:pt x="2735" y="101038"/>
                  </a:lnTo>
                  <a:lnTo>
                    <a:pt x="16440" y="133432"/>
                  </a:lnTo>
                  <a:lnTo>
                    <a:pt x="31879" y="148439"/>
                  </a:lnTo>
                  <a:lnTo>
                    <a:pt x="40909" y="154079"/>
                  </a:lnTo>
                  <a:lnTo>
                    <a:pt x="60301" y="157225"/>
                  </a:lnTo>
                  <a:lnTo>
                    <a:pt x="87829" y="152420"/>
                  </a:lnTo>
                  <a:lnTo>
                    <a:pt x="111611" y="144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168663" y="2368258"/>
              <a:ext cx="147400" cy="116468"/>
            </a:xfrm>
            <a:custGeom>
              <a:avLst/>
              <a:gdLst/>
              <a:ahLst/>
              <a:cxnLst/>
              <a:rect l="0" t="0" r="0" b="0"/>
              <a:pathLst>
                <a:path w="147400" h="116468">
                  <a:moveTo>
                    <a:pt x="0" y="21711"/>
                  </a:moveTo>
                  <a:lnTo>
                    <a:pt x="9575" y="45757"/>
                  </a:lnTo>
                  <a:lnTo>
                    <a:pt x="35411" y="89732"/>
                  </a:lnTo>
                  <a:lnTo>
                    <a:pt x="33245" y="43713"/>
                  </a:lnTo>
                  <a:lnTo>
                    <a:pt x="37392" y="22131"/>
                  </a:lnTo>
                  <a:lnTo>
                    <a:pt x="42476" y="13802"/>
                  </a:lnTo>
                  <a:lnTo>
                    <a:pt x="57482" y="1428"/>
                  </a:lnTo>
                  <a:lnTo>
                    <a:pt x="66398" y="0"/>
                  </a:lnTo>
                  <a:lnTo>
                    <a:pt x="85662" y="4652"/>
                  </a:lnTo>
                  <a:lnTo>
                    <a:pt x="110649" y="20426"/>
                  </a:lnTo>
                  <a:lnTo>
                    <a:pt x="122487" y="36347"/>
                  </a:lnTo>
                  <a:lnTo>
                    <a:pt x="130478" y="56292"/>
                  </a:lnTo>
                  <a:lnTo>
                    <a:pt x="138727" y="97865"/>
                  </a:lnTo>
                  <a:lnTo>
                    <a:pt x="147399" y="116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414111" y="2200455"/>
              <a:ext cx="38822" cy="294799"/>
            </a:xfrm>
            <a:custGeom>
              <a:avLst/>
              <a:gdLst/>
              <a:ahLst/>
              <a:cxnLst/>
              <a:rect l="0" t="0" r="0" b="0"/>
              <a:pathLst>
                <a:path w="38822" h="294799">
                  <a:moveTo>
                    <a:pt x="7236" y="0"/>
                  </a:moveTo>
                  <a:lnTo>
                    <a:pt x="0" y="27557"/>
                  </a:lnTo>
                  <a:lnTo>
                    <a:pt x="477" y="83779"/>
                  </a:lnTo>
                  <a:lnTo>
                    <a:pt x="11490" y="145881"/>
                  </a:lnTo>
                  <a:lnTo>
                    <a:pt x="17695" y="204898"/>
                  </a:lnTo>
                  <a:lnTo>
                    <a:pt x="32255" y="268055"/>
                  </a:lnTo>
                  <a:lnTo>
                    <a:pt x="3882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305533" y="2331737"/>
              <a:ext cx="231628" cy="37175"/>
            </a:xfrm>
            <a:custGeom>
              <a:avLst/>
              <a:gdLst/>
              <a:ahLst/>
              <a:cxnLst/>
              <a:rect l="0" t="0" r="0" b="0"/>
              <a:pathLst>
                <a:path w="231628" h="37175">
                  <a:moveTo>
                    <a:pt x="231627" y="5589"/>
                  </a:moveTo>
                  <a:lnTo>
                    <a:pt x="214860" y="0"/>
                  </a:lnTo>
                  <a:lnTo>
                    <a:pt x="197269" y="375"/>
                  </a:lnTo>
                  <a:lnTo>
                    <a:pt x="144694" y="13308"/>
                  </a:lnTo>
                  <a:lnTo>
                    <a:pt x="85427" y="23665"/>
                  </a:lnTo>
                  <a:lnTo>
                    <a:pt x="28313" y="31646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768787" y="2347854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1709" y="2600538"/>
              <a:ext cx="873867" cy="31587"/>
            </a:xfrm>
            <a:custGeom>
              <a:avLst/>
              <a:gdLst/>
              <a:ahLst/>
              <a:cxnLst/>
              <a:rect l="0" t="0" r="0" b="0"/>
              <a:pathLst>
                <a:path w="873867" h="31587">
                  <a:moveTo>
                    <a:pt x="873866" y="0"/>
                  </a:moveTo>
                  <a:lnTo>
                    <a:pt x="811773" y="5590"/>
                  </a:lnTo>
                  <a:lnTo>
                    <a:pt x="753153" y="9553"/>
                  </a:lnTo>
                  <a:lnTo>
                    <a:pt x="692180" y="10336"/>
                  </a:lnTo>
                  <a:lnTo>
                    <a:pt x="641438" y="10472"/>
                  </a:lnTo>
                  <a:lnTo>
                    <a:pt x="589359" y="10512"/>
                  </a:lnTo>
                  <a:lnTo>
                    <a:pt x="540003" y="13643"/>
                  </a:lnTo>
                  <a:lnTo>
                    <a:pt x="492624" y="18861"/>
                  </a:lnTo>
                  <a:lnTo>
                    <a:pt x="429801" y="20624"/>
                  </a:lnTo>
                  <a:lnTo>
                    <a:pt x="380943" y="20929"/>
                  </a:lnTo>
                  <a:lnTo>
                    <a:pt x="329421" y="21020"/>
                  </a:lnTo>
                  <a:lnTo>
                    <a:pt x="277111" y="21046"/>
                  </a:lnTo>
                  <a:lnTo>
                    <a:pt x="215439" y="28291"/>
                  </a:lnTo>
                  <a:lnTo>
                    <a:pt x="158196" y="30935"/>
                  </a:lnTo>
                  <a:lnTo>
                    <a:pt x="96240" y="31457"/>
                  </a:lnTo>
                  <a:lnTo>
                    <a:pt x="38421" y="315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2295212" y="2151334"/>
            <a:ext cx="5729206" cy="620595"/>
            <a:chOff x="2295212" y="2151334"/>
            <a:chExt cx="5729206" cy="620595"/>
          </a:xfrm>
        </p:grpSpPr>
        <p:sp>
          <p:nvSpPr>
            <p:cNvPr id="93" name="Freeform 92"/>
            <p:cNvSpPr/>
            <p:nvPr/>
          </p:nvSpPr>
          <p:spPr>
            <a:xfrm>
              <a:off x="2295212" y="2151334"/>
              <a:ext cx="252685" cy="417620"/>
            </a:xfrm>
            <a:custGeom>
              <a:avLst/>
              <a:gdLst/>
              <a:ahLst/>
              <a:cxnLst/>
              <a:rect l="0" t="0" r="0" b="0"/>
              <a:pathLst>
                <a:path w="252685" h="417620">
                  <a:moveTo>
                    <a:pt x="0" y="417619"/>
                  </a:moveTo>
                  <a:lnTo>
                    <a:pt x="5589" y="359002"/>
                  </a:lnTo>
                  <a:lnTo>
                    <a:pt x="21331" y="302405"/>
                  </a:lnTo>
                  <a:lnTo>
                    <a:pt x="28547" y="264159"/>
                  </a:lnTo>
                  <a:lnTo>
                    <a:pt x="33805" y="215782"/>
                  </a:lnTo>
                  <a:lnTo>
                    <a:pt x="51651" y="152622"/>
                  </a:lnTo>
                  <a:lnTo>
                    <a:pt x="65347" y="103705"/>
                  </a:lnTo>
                  <a:lnTo>
                    <a:pt x="72050" y="43179"/>
                  </a:lnTo>
                  <a:lnTo>
                    <a:pt x="72966" y="14505"/>
                  </a:lnTo>
                  <a:lnTo>
                    <a:pt x="76720" y="6157"/>
                  </a:lnTo>
                  <a:lnTo>
                    <a:pt x="82732" y="1761"/>
                  </a:lnTo>
                  <a:lnTo>
                    <a:pt x="90250" y="0"/>
                  </a:lnTo>
                  <a:lnTo>
                    <a:pt x="97601" y="3506"/>
                  </a:lnTo>
                  <a:lnTo>
                    <a:pt x="112009" y="19879"/>
                  </a:lnTo>
                  <a:lnTo>
                    <a:pt x="131916" y="61283"/>
                  </a:lnTo>
                  <a:lnTo>
                    <a:pt x="150233" y="107069"/>
                  </a:lnTo>
                  <a:lnTo>
                    <a:pt x="181697" y="163511"/>
                  </a:lnTo>
                  <a:lnTo>
                    <a:pt x="202310" y="217989"/>
                  </a:lnTo>
                  <a:lnTo>
                    <a:pt x="212748" y="245837"/>
                  </a:lnTo>
                  <a:lnTo>
                    <a:pt x="222569" y="298722"/>
                  </a:lnTo>
                  <a:lnTo>
                    <a:pt x="235182" y="332477"/>
                  </a:lnTo>
                  <a:lnTo>
                    <a:pt x="252684" y="364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379440" y="2453139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1" y="0"/>
                  </a:lnTo>
                  <a:lnTo>
                    <a:pt x="46306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84421" y="2426352"/>
              <a:ext cx="121403" cy="111016"/>
            </a:xfrm>
            <a:custGeom>
              <a:avLst/>
              <a:gdLst/>
              <a:ahLst/>
              <a:cxnLst/>
              <a:rect l="0" t="0" r="0" b="0"/>
              <a:pathLst>
                <a:path w="121403" h="111016">
                  <a:moveTo>
                    <a:pt x="5589" y="16259"/>
                  </a:moveTo>
                  <a:lnTo>
                    <a:pt x="0" y="33027"/>
                  </a:lnTo>
                  <a:lnTo>
                    <a:pt x="375" y="50617"/>
                  </a:lnTo>
                  <a:lnTo>
                    <a:pt x="10968" y="101069"/>
                  </a:lnTo>
                  <a:lnTo>
                    <a:pt x="10345" y="100875"/>
                  </a:lnTo>
                  <a:lnTo>
                    <a:pt x="8760" y="97236"/>
                  </a:lnTo>
                  <a:lnTo>
                    <a:pt x="6528" y="69758"/>
                  </a:lnTo>
                  <a:lnTo>
                    <a:pt x="11456" y="37570"/>
                  </a:lnTo>
                  <a:lnTo>
                    <a:pt x="25915" y="11395"/>
                  </a:lnTo>
                  <a:lnTo>
                    <a:pt x="34348" y="5997"/>
                  </a:lnTo>
                  <a:lnTo>
                    <a:pt x="56195" y="0"/>
                  </a:lnTo>
                  <a:lnTo>
                    <a:pt x="66233" y="740"/>
                  </a:lnTo>
                  <a:lnTo>
                    <a:pt x="83624" y="7802"/>
                  </a:lnTo>
                  <a:lnTo>
                    <a:pt x="96033" y="24979"/>
                  </a:lnTo>
                  <a:lnTo>
                    <a:pt x="117904" y="86680"/>
                  </a:lnTo>
                  <a:lnTo>
                    <a:pt x="121402" y="1110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47937" y="2453139"/>
              <a:ext cx="31587" cy="31587"/>
            </a:xfrm>
            <a:custGeom>
              <a:avLst/>
              <a:gdLst/>
              <a:ahLst/>
              <a:cxnLst/>
              <a:rect l="0" t="0" r="0" b="0"/>
              <a:pathLst>
                <a:path w="31587" h="31587">
                  <a:moveTo>
                    <a:pt x="0" y="0"/>
                  </a:moveTo>
                  <a:lnTo>
                    <a:pt x="3158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758466" y="2411026"/>
              <a:ext cx="115814" cy="284270"/>
            </a:xfrm>
            <a:custGeom>
              <a:avLst/>
              <a:gdLst/>
              <a:ahLst/>
              <a:cxnLst/>
              <a:rect l="0" t="0" r="0" b="0"/>
              <a:pathLst>
                <a:path w="115814" h="284270">
                  <a:moveTo>
                    <a:pt x="115813" y="0"/>
                  </a:moveTo>
                  <a:lnTo>
                    <a:pt x="87132" y="55044"/>
                  </a:lnTo>
                  <a:lnTo>
                    <a:pt x="62358" y="106452"/>
                  </a:lnTo>
                  <a:lnTo>
                    <a:pt x="40524" y="167256"/>
                  </a:lnTo>
                  <a:lnTo>
                    <a:pt x="17710" y="22601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141874" y="2418781"/>
              <a:ext cx="147753" cy="132816"/>
            </a:xfrm>
            <a:custGeom>
              <a:avLst/>
              <a:gdLst/>
              <a:ahLst/>
              <a:cxnLst/>
              <a:rect l="0" t="0" r="0" b="0"/>
              <a:pathLst>
                <a:path w="147753" h="132816">
                  <a:moveTo>
                    <a:pt x="111431" y="13301"/>
                  </a:moveTo>
                  <a:lnTo>
                    <a:pt x="100253" y="2123"/>
                  </a:lnTo>
                  <a:lnTo>
                    <a:pt x="92281" y="0"/>
                  </a:lnTo>
                  <a:lnTo>
                    <a:pt x="59874" y="2601"/>
                  </a:lnTo>
                  <a:lnTo>
                    <a:pt x="38214" y="7766"/>
                  </a:lnTo>
                  <a:lnTo>
                    <a:pt x="20009" y="20200"/>
                  </a:lnTo>
                  <a:lnTo>
                    <a:pt x="11879" y="28429"/>
                  </a:lnTo>
                  <a:lnTo>
                    <a:pt x="2845" y="50050"/>
                  </a:lnTo>
                  <a:lnTo>
                    <a:pt x="0" y="74088"/>
                  </a:lnTo>
                  <a:lnTo>
                    <a:pt x="2635" y="96470"/>
                  </a:lnTo>
                  <a:lnTo>
                    <a:pt x="7315" y="105012"/>
                  </a:lnTo>
                  <a:lnTo>
                    <a:pt x="21873" y="117623"/>
                  </a:lnTo>
                  <a:lnTo>
                    <a:pt x="49801" y="131299"/>
                  </a:lnTo>
                  <a:lnTo>
                    <a:pt x="70002" y="132815"/>
                  </a:lnTo>
                  <a:lnTo>
                    <a:pt x="89509" y="128420"/>
                  </a:lnTo>
                  <a:lnTo>
                    <a:pt x="133992" y="100023"/>
                  </a:lnTo>
                  <a:lnTo>
                    <a:pt x="140510" y="91003"/>
                  </a:lnTo>
                  <a:lnTo>
                    <a:pt x="147752" y="68503"/>
                  </a:lnTo>
                  <a:lnTo>
                    <a:pt x="144731" y="46024"/>
                  </a:lnTo>
                  <a:lnTo>
                    <a:pt x="140650" y="35117"/>
                  </a:lnTo>
                  <a:lnTo>
                    <a:pt x="134420" y="27845"/>
                  </a:lnTo>
                  <a:lnTo>
                    <a:pt x="100903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329932" y="2411026"/>
              <a:ext cx="133944" cy="139248"/>
            </a:xfrm>
            <a:custGeom>
              <a:avLst/>
              <a:gdLst/>
              <a:ahLst/>
              <a:cxnLst/>
              <a:rect l="0" t="0" r="0" b="0"/>
              <a:pathLst>
                <a:path w="133944" h="139248">
                  <a:moveTo>
                    <a:pt x="18130" y="42113"/>
                  </a:moveTo>
                  <a:lnTo>
                    <a:pt x="6951" y="53292"/>
                  </a:lnTo>
                  <a:lnTo>
                    <a:pt x="1463" y="71258"/>
                  </a:lnTo>
                  <a:lnTo>
                    <a:pt x="0" y="82600"/>
                  </a:lnTo>
                  <a:lnTo>
                    <a:pt x="4613" y="104561"/>
                  </a:lnTo>
                  <a:lnTo>
                    <a:pt x="9119" y="115331"/>
                  </a:lnTo>
                  <a:lnTo>
                    <a:pt x="23483" y="130417"/>
                  </a:lnTo>
                  <a:lnTo>
                    <a:pt x="32227" y="136077"/>
                  </a:lnTo>
                  <a:lnTo>
                    <a:pt x="51301" y="139247"/>
                  </a:lnTo>
                  <a:lnTo>
                    <a:pt x="71477" y="135587"/>
                  </a:lnTo>
                  <a:lnTo>
                    <a:pt x="92143" y="126161"/>
                  </a:lnTo>
                  <a:lnTo>
                    <a:pt x="117919" y="102111"/>
                  </a:lnTo>
                  <a:lnTo>
                    <a:pt x="126821" y="79698"/>
                  </a:lnTo>
                  <a:lnTo>
                    <a:pt x="133005" y="18120"/>
                  </a:lnTo>
                  <a:lnTo>
                    <a:pt x="13394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558921" y="2263626"/>
              <a:ext cx="10240" cy="305328"/>
            </a:xfrm>
            <a:custGeom>
              <a:avLst/>
              <a:gdLst/>
              <a:ahLst/>
              <a:cxnLst/>
              <a:rect l="0" t="0" r="0" b="0"/>
              <a:pathLst>
                <a:path w="10240" h="305328">
                  <a:moveTo>
                    <a:pt x="10239" y="0"/>
                  </a:moveTo>
                  <a:lnTo>
                    <a:pt x="1174" y="58617"/>
                  </a:lnTo>
                  <a:lnTo>
                    <a:pt x="0" y="121197"/>
                  </a:lnTo>
                  <a:lnTo>
                    <a:pt x="2887" y="183644"/>
                  </a:lnTo>
                  <a:lnTo>
                    <a:pt x="8787" y="236057"/>
                  </a:lnTo>
                  <a:lnTo>
                    <a:pt x="10048" y="292970"/>
                  </a:lnTo>
                  <a:lnTo>
                    <a:pt x="10239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74404" y="240049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99310" y="0"/>
                  </a:lnTo>
                  <a:lnTo>
                    <a:pt x="46306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660889" y="2439838"/>
              <a:ext cx="87257" cy="113460"/>
            </a:xfrm>
            <a:custGeom>
              <a:avLst/>
              <a:gdLst/>
              <a:ahLst/>
              <a:cxnLst/>
              <a:rect l="0" t="0" r="0" b="0"/>
              <a:pathLst>
                <a:path w="87257" h="113460">
                  <a:moveTo>
                    <a:pt x="87256" y="13301"/>
                  </a:moveTo>
                  <a:lnTo>
                    <a:pt x="76077" y="2123"/>
                  </a:lnTo>
                  <a:lnTo>
                    <a:pt x="68105" y="0"/>
                  </a:lnTo>
                  <a:lnTo>
                    <a:pt x="46769" y="761"/>
                  </a:lnTo>
                  <a:lnTo>
                    <a:pt x="27928" y="8118"/>
                  </a:lnTo>
                  <a:lnTo>
                    <a:pt x="19627" y="13355"/>
                  </a:lnTo>
                  <a:lnTo>
                    <a:pt x="7286" y="28533"/>
                  </a:lnTo>
                  <a:lnTo>
                    <a:pt x="2357" y="37494"/>
                  </a:lnTo>
                  <a:lnTo>
                    <a:pt x="0" y="59928"/>
                  </a:lnTo>
                  <a:lnTo>
                    <a:pt x="4022" y="83157"/>
                  </a:lnTo>
                  <a:lnTo>
                    <a:pt x="13608" y="101281"/>
                  </a:lnTo>
                  <a:lnTo>
                    <a:pt x="21780" y="107049"/>
                  </a:lnTo>
                  <a:lnTo>
                    <a:pt x="43337" y="113459"/>
                  </a:lnTo>
                  <a:lnTo>
                    <a:pt x="53297" y="112828"/>
                  </a:lnTo>
                  <a:lnTo>
                    <a:pt x="87256" y="97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18509" y="2400497"/>
              <a:ext cx="101237" cy="139329"/>
            </a:xfrm>
            <a:custGeom>
              <a:avLst/>
              <a:gdLst/>
              <a:ahLst/>
              <a:cxnLst/>
              <a:rect l="0" t="0" r="0" b="0"/>
              <a:pathLst>
                <a:path w="101237" h="139329">
                  <a:moveTo>
                    <a:pt x="55978" y="0"/>
                  </a:moveTo>
                  <a:lnTo>
                    <a:pt x="39210" y="5589"/>
                  </a:lnTo>
                  <a:lnTo>
                    <a:pt x="24739" y="17692"/>
                  </a:lnTo>
                  <a:lnTo>
                    <a:pt x="6557" y="44236"/>
                  </a:lnTo>
                  <a:lnTo>
                    <a:pt x="1974" y="54058"/>
                  </a:lnTo>
                  <a:lnTo>
                    <a:pt x="0" y="74328"/>
                  </a:lnTo>
                  <a:lnTo>
                    <a:pt x="8265" y="115938"/>
                  </a:lnTo>
                  <a:lnTo>
                    <a:pt x="13641" y="124085"/>
                  </a:lnTo>
                  <a:lnTo>
                    <a:pt x="28973" y="136257"/>
                  </a:lnTo>
                  <a:lnTo>
                    <a:pt x="47485" y="139328"/>
                  </a:lnTo>
                  <a:lnTo>
                    <a:pt x="57335" y="138509"/>
                  </a:lnTo>
                  <a:lnTo>
                    <a:pt x="74518" y="128240"/>
                  </a:lnTo>
                  <a:lnTo>
                    <a:pt x="88785" y="111978"/>
                  </a:lnTo>
                  <a:lnTo>
                    <a:pt x="99025" y="93052"/>
                  </a:lnTo>
                  <a:lnTo>
                    <a:pt x="101236" y="72942"/>
                  </a:lnTo>
                  <a:lnTo>
                    <a:pt x="100188" y="62666"/>
                  </a:lnTo>
                  <a:lnTo>
                    <a:pt x="97150" y="54645"/>
                  </a:lnTo>
                  <a:lnTo>
                    <a:pt x="77035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65385" y="2387193"/>
              <a:ext cx="382885" cy="155696"/>
            </a:xfrm>
            <a:custGeom>
              <a:avLst/>
              <a:gdLst/>
              <a:ahLst/>
              <a:cxnLst/>
              <a:rect l="0" t="0" r="0" b="0"/>
              <a:pathLst>
                <a:path w="382885" h="155696">
                  <a:moveTo>
                    <a:pt x="3858" y="87004"/>
                  </a:moveTo>
                  <a:lnTo>
                    <a:pt x="19477" y="143412"/>
                  </a:lnTo>
                  <a:lnTo>
                    <a:pt x="0" y="85918"/>
                  </a:lnTo>
                  <a:lnTo>
                    <a:pt x="2533" y="65464"/>
                  </a:lnTo>
                  <a:lnTo>
                    <a:pt x="6484" y="55096"/>
                  </a:lnTo>
                  <a:lnTo>
                    <a:pt x="12628" y="50524"/>
                  </a:lnTo>
                  <a:lnTo>
                    <a:pt x="20233" y="49816"/>
                  </a:lnTo>
                  <a:lnTo>
                    <a:pt x="36873" y="55268"/>
                  </a:lnTo>
                  <a:lnTo>
                    <a:pt x="73774" y="84398"/>
                  </a:lnTo>
                  <a:lnTo>
                    <a:pt x="98561" y="113135"/>
                  </a:lnTo>
                  <a:lnTo>
                    <a:pt x="99748" y="111444"/>
                  </a:lnTo>
                  <a:lnTo>
                    <a:pt x="100288" y="100205"/>
                  </a:lnTo>
                  <a:lnTo>
                    <a:pt x="104428" y="83512"/>
                  </a:lnTo>
                  <a:lnTo>
                    <a:pt x="109509" y="76487"/>
                  </a:lnTo>
                  <a:lnTo>
                    <a:pt x="124514" y="65562"/>
                  </a:lnTo>
                  <a:lnTo>
                    <a:pt x="133428" y="64520"/>
                  </a:lnTo>
                  <a:lnTo>
                    <a:pt x="152692" y="69602"/>
                  </a:lnTo>
                  <a:lnTo>
                    <a:pt x="177679" y="85617"/>
                  </a:lnTo>
                  <a:lnTo>
                    <a:pt x="189516" y="101595"/>
                  </a:lnTo>
                  <a:lnTo>
                    <a:pt x="206647" y="140449"/>
                  </a:lnTo>
                  <a:lnTo>
                    <a:pt x="210411" y="143691"/>
                  </a:lnTo>
                  <a:lnTo>
                    <a:pt x="214090" y="142342"/>
                  </a:lnTo>
                  <a:lnTo>
                    <a:pt x="241507" y="107982"/>
                  </a:lnTo>
                  <a:lnTo>
                    <a:pt x="301204" y="68548"/>
                  </a:lnTo>
                  <a:lnTo>
                    <a:pt x="327877" y="53069"/>
                  </a:lnTo>
                  <a:lnTo>
                    <a:pt x="335684" y="46833"/>
                  </a:lnTo>
                  <a:lnTo>
                    <a:pt x="339719" y="39166"/>
                  </a:lnTo>
                  <a:lnTo>
                    <a:pt x="341083" y="21289"/>
                  </a:lnTo>
                  <a:lnTo>
                    <a:pt x="337469" y="13948"/>
                  </a:lnTo>
                  <a:lnTo>
                    <a:pt x="324095" y="2672"/>
                  </a:lnTo>
                  <a:lnTo>
                    <a:pt x="300214" y="0"/>
                  </a:lnTo>
                  <a:lnTo>
                    <a:pt x="273612" y="3881"/>
                  </a:lnTo>
                  <a:lnTo>
                    <a:pt x="253990" y="13406"/>
                  </a:lnTo>
                  <a:lnTo>
                    <a:pt x="229789" y="37511"/>
                  </a:lnTo>
                  <a:lnTo>
                    <a:pt x="221255" y="63057"/>
                  </a:lnTo>
                  <a:lnTo>
                    <a:pt x="218632" y="91568"/>
                  </a:lnTo>
                  <a:lnTo>
                    <a:pt x="221366" y="115939"/>
                  </a:lnTo>
                  <a:lnTo>
                    <a:pt x="229600" y="135348"/>
                  </a:lnTo>
                  <a:lnTo>
                    <a:pt x="235071" y="143800"/>
                  </a:lnTo>
                  <a:lnTo>
                    <a:pt x="243398" y="149434"/>
                  </a:lnTo>
                  <a:lnTo>
                    <a:pt x="265128" y="155695"/>
                  </a:lnTo>
                  <a:lnTo>
                    <a:pt x="303670" y="153630"/>
                  </a:lnTo>
                  <a:lnTo>
                    <a:pt x="357981" y="142296"/>
                  </a:lnTo>
                  <a:lnTo>
                    <a:pt x="382884" y="139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667015" y="2392895"/>
              <a:ext cx="146154" cy="141312"/>
            </a:xfrm>
            <a:custGeom>
              <a:avLst/>
              <a:gdLst/>
              <a:ahLst/>
              <a:cxnLst/>
              <a:rect l="0" t="0" r="0" b="0"/>
              <a:pathLst>
                <a:path w="146154" h="141312">
                  <a:moveTo>
                    <a:pt x="123451" y="18131"/>
                  </a:moveTo>
                  <a:lnTo>
                    <a:pt x="112273" y="6952"/>
                  </a:lnTo>
                  <a:lnTo>
                    <a:pt x="94306" y="1464"/>
                  </a:lnTo>
                  <a:lnTo>
                    <a:pt x="82964" y="0"/>
                  </a:lnTo>
                  <a:lnTo>
                    <a:pt x="61003" y="4614"/>
                  </a:lnTo>
                  <a:lnTo>
                    <a:pt x="32028" y="20365"/>
                  </a:lnTo>
                  <a:lnTo>
                    <a:pt x="17308" y="34331"/>
                  </a:lnTo>
                  <a:lnTo>
                    <a:pt x="6866" y="52237"/>
                  </a:lnTo>
                  <a:lnTo>
                    <a:pt x="0" y="87638"/>
                  </a:lnTo>
                  <a:lnTo>
                    <a:pt x="4633" y="107904"/>
                  </a:lnTo>
                  <a:lnTo>
                    <a:pt x="9144" y="116584"/>
                  </a:lnTo>
                  <a:lnTo>
                    <a:pt x="23515" y="129348"/>
                  </a:lnTo>
                  <a:lnTo>
                    <a:pt x="42770" y="137751"/>
                  </a:lnTo>
                  <a:lnTo>
                    <a:pt x="78748" y="141311"/>
                  </a:lnTo>
                  <a:lnTo>
                    <a:pt x="101243" y="137998"/>
                  </a:lnTo>
                  <a:lnTo>
                    <a:pt x="119820" y="129507"/>
                  </a:lnTo>
                  <a:lnTo>
                    <a:pt x="128049" y="123967"/>
                  </a:lnTo>
                  <a:lnTo>
                    <a:pt x="140313" y="108453"/>
                  </a:lnTo>
                  <a:lnTo>
                    <a:pt x="145221" y="99402"/>
                  </a:lnTo>
                  <a:lnTo>
                    <a:pt x="146153" y="89859"/>
                  </a:lnTo>
                  <a:lnTo>
                    <a:pt x="140950" y="69897"/>
                  </a:lnTo>
                  <a:lnTo>
                    <a:pt x="123451" y="3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790466" y="2379440"/>
              <a:ext cx="157929" cy="125194"/>
            </a:xfrm>
            <a:custGeom>
              <a:avLst/>
              <a:gdLst/>
              <a:ahLst/>
              <a:cxnLst/>
              <a:rect l="0" t="0" r="0" b="0"/>
              <a:pathLst>
                <a:path w="157929" h="125194">
                  <a:moveTo>
                    <a:pt x="0" y="31586"/>
                  </a:moveTo>
                  <a:lnTo>
                    <a:pt x="63333" y="94919"/>
                  </a:lnTo>
                  <a:lnTo>
                    <a:pt x="93608" y="125193"/>
                  </a:lnTo>
                  <a:lnTo>
                    <a:pt x="55423" y="72354"/>
                  </a:lnTo>
                  <a:lnTo>
                    <a:pt x="51148" y="52044"/>
                  </a:lnTo>
                  <a:lnTo>
                    <a:pt x="51646" y="41715"/>
                  </a:lnTo>
                  <a:lnTo>
                    <a:pt x="55488" y="32489"/>
                  </a:lnTo>
                  <a:lnTo>
                    <a:pt x="69115" y="16000"/>
                  </a:lnTo>
                  <a:lnTo>
                    <a:pt x="89989" y="7111"/>
                  </a:lnTo>
                  <a:lnTo>
                    <a:pt x="124930" y="210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208561" y="2441544"/>
              <a:ext cx="186321" cy="303409"/>
            </a:xfrm>
            <a:custGeom>
              <a:avLst/>
              <a:gdLst/>
              <a:ahLst/>
              <a:cxnLst/>
              <a:rect l="0" t="0" r="0" b="0"/>
              <a:pathLst>
                <a:path w="186321" h="303409">
                  <a:moveTo>
                    <a:pt x="150444" y="43181"/>
                  </a:moveTo>
                  <a:lnTo>
                    <a:pt x="132463" y="19134"/>
                  </a:lnTo>
                  <a:lnTo>
                    <a:pt x="115546" y="4808"/>
                  </a:lnTo>
                  <a:lnTo>
                    <a:pt x="93209" y="0"/>
                  </a:lnTo>
                  <a:lnTo>
                    <a:pt x="68854" y="2932"/>
                  </a:lnTo>
                  <a:lnTo>
                    <a:pt x="36582" y="17737"/>
                  </a:lnTo>
                  <a:lnTo>
                    <a:pt x="19510" y="30313"/>
                  </a:lnTo>
                  <a:lnTo>
                    <a:pt x="2334" y="56136"/>
                  </a:lnTo>
                  <a:lnTo>
                    <a:pt x="0" y="75845"/>
                  </a:lnTo>
                  <a:lnTo>
                    <a:pt x="1015" y="86014"/>
                  </a:lnTo>
                  <a:lnTo>
                    <a:pt x="11501" y="103552"/>
                  </a:lnTo>
                  <a:lnTo>
                    <a:pt x="19211" y="111504"/>
                  </a:lnTo>
                  <a:lnTo>
                    <a:pt x="27860" y="115636"/>
                  </a:lnTo>
                  <a:lnTo>
                    <a:pt x="46829" y="117107"/>
                  </a:lnTo>
                  <a:lnTo>
                    <a:pt x="77240" y="111359"/>
                  </a:lnTo>
                  <a:lnTo>
                    <a:pt x="94902" y="99218"/>
                  </a:lnTo>
                  <a:lnTo>
                    <a:pt x="102888" y="91068"/>
                  </a:lnTo>
                  <a:lnTo>
                    <a:pt x="109381" y="90313"/>
                  </a:lnTo>
                  <a:lnTo>
                    <a:pt x="114879" y="94490"/>
                  </a:lnTo>
                  <a:lnTo>
                    <a:pt x="144287" y="147554"/>
                  </a:lnTo>
                  <a:lnTo>
                    <a:pt x="173045" y="209899"/>
                  </a:lnTo>
                  <a:lnTo>
                    <a:pt x="186320" y="260643"/>
                  </a:lnTo>
                  <a:lnTo>
                    <a:pt x="184716" y="283720"/>
                  </a:lnTo>
                  <a:lnTo>
                    <a:pt x="179141" y="291278"/>
                  </a:lnTo>
                  <a:lnTo>
                    <a:pt x="170745" y="296316"/>
                  </a:lnTo>
                  <a:lnTo>
                    <a:pt x="136572" y="303408"/>
                  </a:lnTo>
                  <a:lnTo>
                    <a:pt x="77514" y="300215"/>
                  </a:lnTo>
                  <a:lnTo>
                    <a:pt x="24102" y="2958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90590" y="2432082"/>
              <a:ext cx="94758" cy="132046"/>
            </a:xfrm>
            <a:custGeom>
              <a:avLst/>
              <a:gdLst/>
              <a:ahLst/>
              <a:cxnLst/>
              <a:rect l="0" t="0" r="0" b="0"/>
              <a:pathLst>
                <a:path w="94758" h="132046">
                  <a:moveTo>
                    <a:pt x="0" y="52643"/>
                  </a:moveTo>
                  <a:lnTo>
                    <a:pt x="20244" y="96606"/>
                  </a:lnTo>
                  <a:lnTo>
                    <a:pt x="41477" y="131387"/>
                  </a:lnTo>
                  <a:lnTo>
                    <a:pt x="40520" y="132045"/>
                  </a:lnTo>
                  <a:lnTo>
                    <a:pt x="37542" y="130144"/>
                  </a:lnTo>
                  <a:lnTo>
                    <a:pt x="24357" y="101877"/>
                  </a:lnTo>
                  <a:lnTo>
                    <a:pt x="6992" y="52194"/>
                  </a:lnTo>
                  <a:lnTo>
                    <a:pt x="7001" y="42985"/>
                  </a:lnTo>
                  <a:lnTo>
                    <a:pt x="13250" y="26514"/>
                  </a:lnTo>
                  <a:lnTo>
                    <a:pt x="26946" y="14514"/>
                  </a:lnTo>
                  <a:lnTo>
                    <a:pt x="45901" y="645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524355" y="2442611"/>
              <a:ext cx="103697" cy="138601"/>
            </a:xfrm>
            <a:custGeom>
              <a:avLst/>
              <a:gdLst/>
              <a:ahLst/>
              <a:cxnLst/>
              <a:rect l="0" t="0" r="0" b="0"/>
              <a:pathLst>
                <a:path w="103697" h="138601">
                  <a:moveTo>
                    <a:pt x="97862" y="0"/>
                  </a:moveTo>
                  <a:lnTo>
                    <a:pt x="75505" y="0"/>
                  </a:lnTo>
                  <a:lnTo>
                    <a:pt x="44834" y="11178"/>
                  </a:lnTo>
                  <a:lnTo>
                    <a:pt x="19109" y="34898"/>
                  </a:lnTo>
                  <a:lnTo>
                    <a:pt x="2258" y="64152"/>
                  </a:lnTo>
                  <a:lnTo>
                    <a:pt x="0" y="84664"/>
                  </a:lnTo>
                  <a:lnTo>
                    <a:pt x="4065" y="104309"/>
                  </a:lnTo>
                  <a:lnTo>
                    <a:pt x="13670" y="120839"/>
                  </a:lnTo>
                  <a:lnTo>
                    <a:pt x="28858" y="132865"/>
                  </a:lnTo>
                  <a:lnTo>
                    <a:pt x="37821" y="137710"/>
                  </a:lnTo>
                  <a:lnTo>
                    <a:pt x="47306" y="138600"/>
                  </a:lnTo>
                  <a:lnTo>
                    <a:pt x="67204" y="133350"/>
                  </a:lnTo>
                  <a:lnTo>
                    <a:pt x="92548" y="117240"/>
                  </a:lnTo>
                  <a:lnTo>
                    <a:pt x="101349" y="95000"/>
                  </a:lnTo>
                  <a:lnTo>
                    <a:pt x="103696" y="80881"/>
                  </a:lnTo>
                  <a:lnTo>
                    <a:pt x="100065" y="55834"/>
                  </a:lnTo>
                  <a:lnTo>
                    <a:pt x="7680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74859" y="2453139"/>
              <a:ext cx="122386" cy="144952"/>
            </a:xfrm>
            <a:custGeom>
              <a:avLst/>
              <a:gdLst/>
              <a:ahLst/>
              <a:cxnLst/>
              <a:rect l="0" t="0" r="0" b="0"/>
              <a:pathLst>
                <a:path w="122386" h="144952">
                  <a:moveTo>
                    <a:pt x="0" y="42114"/>
                  </a:moveTo>
                  <a:lnTo>
                    <a:pt x="17959" y="95989"/>
                  </a:lnTo>
                  <a:lnTo>
                    <a:pt x="24750" y="116362"/>
                  </a:lnTo>
                  <a:lnTo>
                    <a:pt x="37906" y="133995"/>
                  </a:lnTo>
                  <a:lnTo>
                    <a:pt x="46328" y="141973"/>
                  </a:lnTo>
                  <a:lnTo>
                    <a:pt x="54282" y="144951"/>
                  </a:lnTo>
                  <a:lnTo>
                    <a:pt x="61924" y="144597"/>
                  </a:lnTo>
                  <a:lnTo>
                    <a:pt x="76655" y="137965"/>
                  </a:lnTo>
                  <a:lnTo>
                    <a:pt x="98102" y="119908"/>
                  </a:lnTo>
                  <a:lnTo>
                    <a:pt x="112231" y="102426"/>
                  </a:lnTo>
                  <a:lnTo>
                    <a:pt x="120071" y="79838"/>
                  </a:lnTo>
                  <a:lnTo>
                    <a:pt x="122385" y="5537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54458" y="2464081"/>
              <a:ext cx="131904" cy="307848"/>
            </a:xfrm>
            <a:custGeom>
              <a:avLst/>
              <a:gdLst/>
              <a:ahLst/>
              <a:cxnLst/>
              <a:rect l="0" t="0" r="0" b="0"/>
              <a:pathLst>
                <a:path w="131904" h="307848">
                  <a:moveTo>
                    <a:pt x="20444" y="104872"/>
                  </a:moveTo>
                  <a:lnTo>
                    <a:pt x="23563" y="147564"/>
                  </a:lnTo>
                  <a:lnTo>
                    <a:pt x="38402" y="202044"/>
                  </a:lnTo>
                  <a:lnTo>
                    <a:pt x="52110" y="258424"/>
                  </a:lnTo>
                  <a:lnTo>
                    <a:pt x="56745" y="281912"/>
                  </a:lnTo>
                  <a:lnTo>
                    <a:pt x="54905" y="304049"/>
                  </a:lnTo>
                  <a:lnTo>
                    <a:pt x="52777" y="307847"/>
                  </a:lnTo>
                  <a:lnTo>
                    <a:pt x="50188" y="306869"/>
                  </a:lnTo>
                  <a:lnTo>
                    <a:pt x="47292" y="302708"/>
                  </a:lnTo>
                  <a:lnTo>
                    <a:pt x="39144" y="244456"/>
                  </a:lnTo>
                  <a:lnTo>
                    <a:pt x="23643" y="181052"/>
                  </a:lnTo>
                  <a:lnTo>
                    <a:pt x="9854" y="128845"/>
                  </a:lnTo>
                  <a:lnTo>
                    <a:pt x="1454" y="78802"/>
                  </a:lnTo>
                  <a:lnTo>
                    <a:pt x="0" y="37746"/>
                  </a:lnTo>
                  <a:lnTo>
                    <a:pt x="5898" y="16157"/>
                  </a:lnTo>
                  <a:lnTo>
                    <a:pt x="10747" y="7124"/>
                  </a:lnTo>
                  <a:lnTo>
                    <a:pt x="18659" y="2272"/>
                  </a:lnTo>
                  <a:lnTo>
                    <a:pt x="39927" y="0"/>
                  </a:lnTo>
                  <a:lnTo>
                    <a:pt x="72620" y="5299"/>
                  </a:lnTo>
                  <a:lnTo>
                    <a:pt x="98944" y="19867"/>
                  </a:lnTo>
                  <a:lnTo>
                    <a:pt x="121562" y="44590"/>
                  </a:lnTo>
                  <a:lnTo>
                    <a:pt x="129726" y="67162"/>
                  </a:lnTo>
                  <a:lnTo>
                    <a:pt x="131903" y="79732"/>
                  </a:lnTo>
                  <a:lnTo>
                    <a:pt x="128083" y="103057"/>
                  </a:lnTo>
                  <a:lnTo>
                    <a:pt x="123788" y="114191"/>
                  </a:lnTo>
                  <a:lnTo>
                    <a:pt x="109658" y="129681"/>
                  </a:lnTo>
                  <a:lnTo>
                    <a:pt x="100977" y="135449"/>
                  </a:lnTo>
                  <a:lnTo>
                    <a:pt x="81973" y="138739"/>
                  </a:lnTo>
                  <a:lnTo>
                    <a:pt x="52029" y="136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30415" y="2516310"/>
              <a:ext cx="128986" cy="129463"/>
            </a:xfrm>
            <a:custGeom>
              <a:avLst/>
              <a:gdLst/>
              <a:ahLst/>
              <a:cxnLst/>
              <a:rect l="0" t="0" r="0" b="0"/>
              <a:pathLst>
                <a:path w="128986" h="129463">
                  <a:moveTo>
                    <a:pt x="107741" y="0"/>
                  </a:moveTo>
                  <a:lnTo>
                    <a:pt x="85384" y="0"/>
                  </a:lnTo>
                  <a:lnTo>
                    <a:pt x="54713" y="11179"/>
                  </a:lnTo>
                  <a:lnTo>
                    <a:pt x="23399" y="29309"/>
                  </a:lnTo>
                  <a:lnTo>
                    <a:pt x="8644" y="45782"/>
                  </a:lnTo>
                  <a:lnTo>
                    <a:pt x="3071" y="55088"/>
                  </a:lnTo>
                  <a:lnTo>
                    <a:pt x="0" y="74787"/>
                  </a:lnTo>
                  <a:lnTo>
                    <a:pt x="818" y="84953"/>
                  </a:lnTo>
                  <a:lnTo>
                    <a:pt x="7967" y="102488"/>
                  </a:lnTo>
                  <a:lnTo>
                    <a:pt x="13149" y="110439"/>
                  </a:lnTo>
                  <a:lnTo>
                    <a:pt x="28265" y="122394"/>
                  </a:lnTo>
                  <a:lnTo>
                    <a:pt x="37209" y="127220"/>
                  </a:lnTo>
                  <a:lnTo>
                    <a:pt x="56507" y="129462"/>
                  </a:lnTo>
                  <a:lnTo>
                    <a:pt x="97490" y="121369"/>
                  </a:lnTo>
                  <a:lnTo>
                    <a:pt x="115273" y="108924"/>
                  </a:lnTo>
                  <a:lnTo>
                    <a:pt x="123290" y="100692"/>
                  </a:lnTo>
                  <a:lnTo>
                    <a:pt x="127466" y="91695"/>
                  </a:lnTo>
                  <a:lnTo>
                    <a:pt x="128985" y="72339"/>
                  </a:lnTo>
                  <a:lnTo>
                    <a:pt x="11826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55115" y="2326798"/>
              <a:ext cx="77797" cy="305327"/>
            </a:xfrm>
            <a:custGeom>
              <a:avLst/>
              <a:gdLst/>
              <a:ahLst/>
              <a:cxnLst/>
              <a:rect l="0" t="0" r="0" b="0"/>
              <a:pathLst>
                <a:path w="77797" h="305327">
                  <a:moveTo>
                    <a:pt x="77796" y="305326"/>
                  </a:moveTo>
                  <a:lnTo>
                    <a:pt x="74677" y="262634"/>
                  </a:lnTo>
                  <a:lnTo>
                    <a:pt x="59839" y="209324"/>
                  </a:lnTo>
                  <a:lnTo>
                    <a:pt x="42647" y="148852"/>
                  </a:lnTo>
                  <a:lnTo>
                    <a:pt x="16814" y="94947"/>
                  </a:lnTo>
                  <a:lnTo>
                    <a:pt x="1020" y="52680"/>
                  </a:lnTo>
                  <a:lnTo>
                    <a:pt x="0" y="31602"/>
                  </a:lnTo>
                  <a:lnTo>
                    <a:pt x="1365" y="21068"/>
                  </a:lnTo>
                  <a:lnTo>
                    <a:pt x="6955" y="14045"/>
                  </a:lnTo>
                  <a:lnTo>
                    <a:pt x="25645" y="6242"/>
                  </a:lnTo>
                  <a:lnTo>
                    <a:pt x="6726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338155" y="2505782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87940" y="0"/>
                  </a:lnTo>
                  <a:lnTo>
                    <a:pt x="25272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790363" y="2496717"/>
              <a:ext cx="143469" cy="138471"/>
            </a:xfrm>
            <a:custGeom>
              <a:avLst/>
              <a:gdLst/>
              <a:ahLst/>
              <a:cxnLst/>
              <a:rect l="0" t="0" r="0" b="0"/>
              <a:pathLst>
                <a:path w="143469" h="138471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7" y="5426"/>
                  </a:lnTo>
                  <a:lnTo>
                    <a:pt x="4915" y="27973"/>
                  </a:lnTo>
                  <a:lnTo>
                    <a:pt x="1110" y="36878"/>
                  </a:lnTo>
                  <a:lnTo>
                    <a:pt x="0" y="59251"/>
                  </a:lnTo>
                  <a:lnTo>
                    <a:pt x="5953" y="92565"/>
                  </a:lnTo>
                  <a:lnTo>
                    <a:pt x="20715" y="119073"/>
                  </a:lnTo>
                  <a:lnTo>
                    <a:pt x="36400" y="131267"/>
                  </a:lnTo>
                  <a:lnTo>
                    <a:pt x="45497" y="136157"/>
                  </a:lnTo>
                  <a:lnTo>
                    <a:pt x="68081" y="138470"/>
                  </a:lnTo>
                  <a:lnTo>
                    <a:pt x="91378" y="134428"/>
                  </a:lnTo>
                  <a:lnTo>
                    <a:pt x="117646" y="118999"/>
                  </a:lnTo>
                  <a:lnTo>
                    <a:pt x="132903" y="106278"/>
                  </a:lnTo>
                  <a:lnTo>
                    <a:pt x="141244" y="86586"/>
                  </a:lnTo>
                  <a:lnTo>
                    <a:pt x="143468" y="74783"/>
                  </a:lnTo>
                  <a:lnTo>
                    <a:pt x="142612" y="64576"/>
                  </a:lnTo>
                  <a:lnTo>
                    <a:pt x="135420" y="46994"/>
                  </a:lnTo>
                  <a:lnTo>
                    <a:pt x="112628" y="23943"/>
                  </a:lnTo>
                  <a:lnTo>
                    <a:pt x="96748" y="15677"/>
                  </a:lnTo>
                  <a:lnTo>
                    <a:pt x="74217" y="9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959337" y="2505782"/>
              <a:ext cx="113060" cy="141042"/>
            </a:xfrm>
            <a:custGeom>
              <a:avLst/>
              <a:gdLst/>
              <a:ahLst/>
              <a:cxnLst/>
              <a:rect l="0" t="0" r="0" b="0"/>
              <a:pathLst>
                <a:path w="113060" h="141042">
                  <a:moveTo>
                    <a:pt x="0" y="0"/>
                  </a:moveTo>
                  <a:lnTo>
                    <a:pt x="0" y="58617"/>
                  </a:lnTo>
                  <a:lnTo>
                    <a:pt x="11453" y="115214"/>
                  </a:lnTo>
                  <a:lnTo>
                    <a:pt x="14654" y="125942"/>
                  </a:lnTo>
                  <a:lnTo>
                    <a:pt x="21467" y="133094"/>
                  </a:lnTo>
                  <a:lnTo>
                    <a:pt x="41516" y="141041"/>
                  </a:lnTo>
                  <a:lnTo>
                    <a:pt x="51073" y="140821"/>
                  </a:lnTo>
                  <a:lnTo>
                    <a:pt x="67933" y="134337"/>
                  </a:lnTo>
                  <a:lnTo>
                    <a:pt x="90578" y="117532"/>
                  </a:lnTo>
                  <a:lnTo>
                    <a:pt x="106516" y="92146"/>
                  </a:lnTo>
                  <a:lnTo>
                    <a:pt x="113059" y="56808"/>
                  </a:lnTo>
                  <a:lnTo>
                    <a:pt x="111470" y="39676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149138" y="2379440"/>
              <a:ext cx="20770" cy="273742"/>
            </a:xfrm>
            <a:custGeom>
              <a:avLst/>
              <a:gdLst/>
              <a:ahLst/>
              <a:cxnLst/>
              <a:rect l="0" t="0" r="0" b="0"/>
              <a:pathLst>
                <a:path w="20770" h="273742">
                  <a:moveTo>
                    <a:pt x="10240" y="0"/>
                  </a:moveTo>
                  <a:lnTo>
                    <a:pt x="1175" y="58617"/>
                  </a:lnTo>
                  <a:lnTo>
                    <a:pt x="0" y="120027"/>
                  </a:lnTo>
                  <a:lnTo>
                    <a:pt x="2888" y="178430"/>
                  </a:lnTo>
                  <a:lnTo>
                    <a:pt x="8788" y="235027"/>
                  </a:lnTo>
                  <a:lnTo>
                    <a:pt x="12714" y="253805"/>
                  </a:lnTo>
                  <a:lnTo>
                    <a:pt x="2076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54093" y="249525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24840" y="3120"/>
                  </a:lnTo>
                  <a:lnTo>
                    <a:pt x="64305" y="9066"/>
                  </a:lnTo>
                  <a:lnTo>
                    <a:pt x="3676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227291" y="2516310"/>
              <a:ext cx="100544" cy="118752"/>
            </a:xfrm>
            <a:custGeom>
              <a:avLst/>
              <a:gdLst/>
              <a:ahLst/>
              <a:cxnLst/>
              <a:rect l="0" t="0" r="0" b="0"/>
              <a:pathLst>
                <a:path w="100544" h="118752">
                  <a:moveTo>
                    <a:pt x="90015" y="0"/>
                  </a:moveTo>
                  <a:lnTo>
                    <a:pt x="67658" y="0"/>
                  </a:lnTo>
                  <a:lnTo>
                    <a:pt x="36988" y="11179"/>
                  </a:lnTo>
                  <a:lnTo>
                    <a:pt x="11262" y="34898"/>
                  </a:lnTo>
                  <a:lnTo>
                    <a:pt x="2371" y="57235"/>
                  </a:lnTo>
                  <a:lnTo>
                    <a:pt x="0" y="69742"/>
                  </a:lnTo>
                  <a:lnTo>
                    <a:pt x="3605" y="89878"/>
                  </a:lnTo>
                  <a:lnTo>
                    <a:pt x="7842" y="98523"/>
                  </a:lnTo>
                  <a:lnTo>
                    <a:pt x="21908" y="111249"/>
                  </a:lnTo>
                  <a:lnTo>
                    <a:pt x="30572" y="116280"/>
                  </a:lnTo>
                  <a:lnTo>
                    <a:pt x="49557" y="118751"/>
                  </a:lnTo>
                  <a:lnTo>
                    <a:pt x="76857" y="113565"/>
                  </a:lnTo>
                  <a:lnTo>
                    <a:pt x="100543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56085" y="2537367"/>
              <a:ext cx="93027" cy="107783"/>
            </a:xfrm>
            <a:custGeom>
              <a:avLst/>
              <a:gdLst/>
              <a:ahLst/>
              <a:cxnLst/>
              <a:rect l="0" t="0" r="0" b="0"/>
              <a:pathLst>
                <a:path w="93027" h="107783">
                  <a:moveTo>
                    <a:pt x="55977" y="0"/>
                  </a:moveTo>
                  <a:lnTo>
                    <a:pt x="39209" y="5590"/>
                  </a:lnTo>
                  <a:lnTo>
                    <a:pt x="24738" y="17692"/>
                  </a:lnTo>
                  <a:lnTo>
                    <a:pt x="6557" y="44237"/>
                  </a:lnTo>
                  <a:lnTo>
                    <a:pt x="1973" y="54058"/>
                  </a:lnTo>
                  <a:lnTo>
                    <a:pt x="0" y="74329"/>
                  </a:lnTo>
                  <a:lnTo>
                    <a:pt x="1111" y="84648"/>
                  </a:lnTo>
                  <a:lnTo>
                    <a:pt x="5362" y="92697"/>
                  </a:lnTo>
                  <a:lnTo>
                    <a:pt x="19443" y="104760"/>
                  </a:lnTo>
                  <a:lnTo>
                    <a:pt x="40520" y="107782"/>
                  </a:lnTo>
                  <a:lnTo>
                    <a:pt x="63145" y="104055"/>
                  </a:lnTo>
                  <a:lnTo>
                    <a:pt x="80999" y="94600"/>
                  </a:lnTo>
                  <a:lnTo>
                    <a:pt x="86697" y="86464"/>
                  </a:lnTo>
                  <a:lnTo>
                    <a:pt x="93026" y="64945"/>
                  </a:lnTo>
                  <a:lnTo>
                    <a:pt x="89601" y="42903"/>
                  </a:lnTo>
                  <a:lnTo>
                    <a:pt x="85412" y="32111"/>
                  </a:lnTo>
                  <a:lnTo>
                    <a:pt x="71399" y="17002"/>
                  </a:lnTo>
                  <a:lnTo>
                    <a:pt x="454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75233" y="2480370"/>
              <a:ext cx="389556" cy="182571"/>
            </a:xfrm>
            <a:custGeom>
              <a:avLst/>
              <a:gdLst/>
              <a:ahLst/>
              <a:cxnLst/>
              <a:rect l="0" t="0" r="0" b="0"/>
              <a:pathLst>
                <a:path w="389556" h="182571">
                  <a:moveTo>
                    <a:pt x="0" y="99111"/>
                  </a:moveTo>
                  <a:lnTo>
                    <a:pt x="15641" y="117092"/>
                  </a:lnTo>
                  <a:lnTo>
                    <a:pt x="36097" y="165276"/>
                  </a:lnTo>
                  <a:lnTo>
                    <a:pt x="32135" y="110331"/>
                  </a:lnTo>
                  <a:lnTo>
                    <a:pt x="34088" y="72540"/>
                  </a:lnTo>
                  <a:lnTo>
                    <a:pt x="42836" y="53767"/>
                  </a:lnTo>
                  <a:lnTo>
                    <a:pt x="48444" y="50164"/>
                  </a:lnTo>
                  <a:lnTo>
                    <a:pt x="54524" y="50102"/>
                  </a:lnTo>
                  <a:lnTo>
                    <a:pt x="60916" y="52401"/>
                  </a:lnTo>
                  <a:lnTo>
                    <a:pt x="81090" y="72403"/>
                  </a:lnTo>
                  <a:lnTo>
                    <a:pt x="122865" y="125536"/>
                  </a:lnTo>
                  <a:lnTo>
                    <a:pt x="126364" y="127256"/>
                  </a:lnTo>
                  <a:lnTo>
                    <a:pt x="127526" y="124894"/>
                  </a:lnTo>
                  <a:lnTo>
                    <a:pt x="128038" y="112910"/>
                  </a:lnTo>
                  <a:lnTo>
                    <a:pt x="132165" y="95886"/>
                  </a:lnTo>
                  <a:lnTo>
                    <a:pt x="137243" y="88772"/>
                  </a:lnTo>
                  <a:lnTo>
                    <a:pt x="152244" y="77749"/>
                  </a:lnTo>
                  <a:lnTo>
                    <a:pt x="170610" y="75189"/>
                  </a:lnTo>
                  <a:lnTo>
                    <a:pt x="180420" y="76144"/>
                  </a:lnTo>
                  <a:lnTo>
                    <a:pt x="197560" y="83445"/>
                  </a:lnTo>
                  <a:lnTo>
                    <a:pt x="205406" y="88667"/>
                  </a:lnTo>
                  <a:lnTo>
                    <a:pt x="217243" y="103828"/>
                  </a:lnTo>
                  <a:lnTo>
                    <a:pt x="234375" y="142157"/>
                  </a:lnTo>
                  <a:lnTo>
                    <a:pt x="240618" y="182570"/>
                  </a:lnTo>
                  <a:lnTo>
                    <a:pt x="244040" y="168034"/>
                  </a:lnTo>
                  <a:lnTo>
                    <a:pt x="253132" y="154700"/>
                  </a:lnTo>
                  <a:lnTo>
                    <a:pt x="276993" y="134039"/>
                  </a:lnTo>
                  <a:lnTo>
                    <a:pt x="331609" y="101143"/>
                  </a:lnTo>
                  <a:lnTo>
                    <a:pt x="353927" y="75537"/>
                  </a:lnTo>
                  <a:lnTo>
                    <a:pt x="357615" y="65848"/>
                  </a:lnTo>
                  <a:lnTo>
                    <a:pt x="358591" y="45723"/>
                  </a:lnTo>
                  <a:lnTo>
                    <a:pt x="346975" y="14662"/>
                  </a:lnTo>
                  <a:lnTo>
                    <a:pt x="338941" y="7717"/>
                  </a:lnTo>
                  <a:lnTo>
                    <a:pt x="317537" y="0"/>
                  </a:lnTo>
                  <a:lnTo>
                    <a:pt x="295545" y="2809"/>
                  </a:lnTo>
                  <a:lnTo>
                    <a:pt x="284768" y="6834"/>
                  </a:lnTo>
                  <a:lnTo>
                    <a:pt x="269674" y="20665"/>
                  </a:lnTo>
                  <a:lnTo>
                    <a:pt x="264010" y="29266"/>
                  </a:lnTo>
                  <a:lnTo>
                    <a:pt x="256040" y="63729"/>
                  </a:lnTo>
                  <a:lnTo>
                    <a:pt x="253678" y="103575"/>
                  </a:lnTo>
                  <a:lnTo>
                    <a:pt x="259365" y="124882"/>
                  </a:lnTo>
                  <a:lnTo>
                    <a:pt x="270861" y="142150"/>
                  </a:lnTo>
                  <a:lnTo>
                    <a:pt x="287669" y="157624"/>
                  </a:lnTo>
                  <a:lnTo>
                    <a:pt x="309956" y="166061"/>
                  </a:lnTo>
                  <a:lnTo>
                    <a:pt x="371446" y="171922"/>
                  </a:lnTo>
                  <a:lnTo>
                    <a:pt x="389555" y="1728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16874" y="2486920"/>
              <a:ext cx="107544" cy="197847"/>
            </a:xfrm>
            <a:custGeom>
              <a:avLst/>
              <a:gdLst/>
              <a:ahLst/>
              <a:cxnLst/>
              <a:rect l="0" t="0" r="0" b="0"/>
              <a:pathLst>
                <a:path w="107544" h="197847">
                  <a:moveTo>
                    <a:pt x="105841" y="8333"/>
                  </a:moveTo>
                  <a:lnTo>
                    <a:pt x="68363" y="0"/>
                  </a:lnTo>
                  <a:lnTo>
                    <a:pt x="44730" y="1120"/>
                  </a:lnTo>
                  <a:lnTo>
                    <a:pt x="22528" y="9417"/>
                  </a:lnTo>
                  <a:lnTo>
                    <a:pt x="7202" y="24023"/>
                  </a:lnTo>
                  <a:lnTo>
                    <a:pt x="1477" y="32831"/>
                  </a:lnTo>
                  <a:lnTo>
                    <a:pt x="0" y="42213"/>
                  </a:lnTo>
                  <a:lnTo>
                    <a:pt x="4598" y="61995"/>
                  </a:lnTo>
                  <a:lnTo>
                    <a:pt x="11439" y="68674"/>
                  </a:lnTo>
                  <a:lnTo>
                    <a:pt x="72963" y="90435"/>
                  </a:lnTo>
                  <a:lnTo>
                    <a:pt x="89669" y="101755"/>
                  </a:lnTo>
                  <a:lnTo>
                    <a:pt x="101772" y="117704"/>
                  </a:lnTo>
                  <a:lnTo>
                    <a:pt x="106638" y="126871"/>
                  </a:lnTo>
                  <a:lnTo>
                    <a:pt x="107543" y="136491"/>
                  </a:lnTo>
                  <a:lnTo>
                    <a:pt x="102308" y="156539"/>
                  </a:lnTo>
                  <a:lnTo>
                    <a:pt x="89062" y="170909"/>
                  </a:lnTo>
                  <a:lnTo>
                    <a:pt x="69137" y="181195"/>
                  </a:lnTo>
                  <a:lnTo>
                    <a:pt x="21165" y="194211"/>
                  </a:lnTo>
                  <a:lnTo>
                    <a:pt x="556" y="1978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515896" y="3687251"/>
            <a:ext cx="2158343" cy="650379"/>
            <a:chOff x="515896" y="3687251"/>
            <a:chExt cx="2158343" cy="650379"/>
          </a:xfrm>
        </p:grpSpPr>
        <p:sp>
          <p:nvSpPr>
            <p:cNvPr id="124" name="Freeform 123"/>
            <p:cNvSpPr/>
            <p:nvPr/>
          </p:nvSpPr>
          <p:spPr>
            <a:xfrm>
              <a:off x="768580" y="3769202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9065" y="58617"/>
                  </a:lnTo>
                  <a:lnTo>
                    <a:pt x="10095" y="115764"/>
                  </a:lnTo>
                  <a:lnTo>
                    <a:pt x="10336" y="161025"/>
                  </a:lnTo>
                  <a:lnTo>
                    <a:pt x="10443" y="208437"/>
                  </a:lnTo>
                  <a:lnTo>
                    <a:pt x="10490" y="256805"/>
                  </a:lnTo>
                  <a:lnTo>
                    <a:pt x="10511" y="302479"/>
                  </a:lnTo>
                  <a:lnTo>
                    <a:pt x="10523" y="361414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15896" y="3687251"/>
              <a:ext cx="417814" cy="260936"/>
            </a:xfrm>
            <a:custGeom>
              <a:avLst/>
              <a:gdLst/>
              <a:ahLst/>
              <a:cxnLst/>
              <a:rect l="0" t="0" r="0" b="0"/>
              <a:pathLst>
                <a:path w="417814" h="260936">
                  <a:moveTo>
                    <a:pt x="0" y="92479"/>
                  </a:moveTo>
                  <a:lnTo>
                    <a:pt x="53875" y="56563"/>
                  </a:lnTo>
                  <a:lnTo>
                    <a:pt x="115922" y="23603"/>
                  </a:lnTo>
                  <a:lnTo>
                    <a:pt x="148601" y="13320"/>
                  </a:lnTo>
                  <a:lnTo>
                    <a:pt x="209111" y="3330"/>
                  </a:lnTo>
                  <a:lnTo>
                    <a:pt x="260801" y="0"/>
                  </a:lnTo>
                  <a:lnTo>
                    <a:pt x="312952" y="9394"/>
                  </a:lnTo>
                  <a:lnTo>
                    <a:pt x="346580" y="22238"/>
                  </a:lnTo>
                  <a:lnTo>
                    <a:pt x="389384" y="53128"/>
                  </a:lnTo>
                  <a:lnTo>
                    <a:pt x="409911" y="82769"/>
                  </a:lnTo>
                  <a:lnTo>
                    <a:pt x="417813" y="119368"/>
                  </a:lnTo>
                  <a:lnTo>
                    <a:pt x="414565" y="154259"/>
                  </a:lnTo>
                  <a:lnTo>
                    <a:pt x="406129" y="172969"/>
                  </a:lnTo>
                  <a:lnTo>
                    <a:pt x="393411" y="189084"/>
                  </a:lnTo>
                  <a:lnTo>
                    <a:pt x="336326" y="231543"/>
                  </a:lnTo>
                  <a:lnTo>
                    <a:pt x="284192" y="253280"/>
                  </a:lnTo>
                  <a:lnTo>
                    <a:pt x="221098" y="260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59795" y="3986382"/>
              <a:ext cx="129884" cy="218021"/>
            </a:xfrm>
            <a:custGeom>
              <a:avLst/>
              <a:gdLst/>
              <a:ahLst/>
              <a:cxnLst/>
              <a:rect l="0" t="0" r="0" b="0"/>
              <a:pathLst>
                <a:path w="129884" h="218021">
                  <a:moveTo>
                    <a:pt x="3541" y="98675"/>
                  </a:moveTo>
                  <a:lnTo>
                    <a:pt x="21500" y="162102"/>
                  </a:lnTo>
                  <a:lnTo>
                    <a:pt x="39842" y="218020"/>
                  </a:lnTo>
                  <a:lnTo>
                    <a:pt x="20725" y="160751"/>
                  </a:lnTo>
                  <a:lnTo>
                    <a:pt x="3493" y="105940"/>
                  </a:lnTo>
                  <a:lnTo>
                    <a:pt x="0" y="92989"/>
                  </a:lnTo>
                  <a:lnTo>
                    <a:pt x="2357" y="69242"/>
                  </a:lnTo>
                  <a:lnTo>
                    <a:pt x="11204" y="48159"/>
                  </a:lnTo>
                  <a:lnTo>
                    <a:pt x="22935" y="30990"/>
                  </a:lnTo>
                  <a:lnTo>
                    <a:pt x="39067" y="18680"/>
                  </a:lnTo>
                  <a:lnTo>
                    <a:pt x="83608" y="1245"/>
                  </a:lnTo>
                  <a:lnTo>
                    <a:pt x="103857" y="0"/>
                  </a:lnTo>
                  <a:lnTo>
                    <a:pt x="129883" y="39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997101" y="4011357"/>
              <a:ext cx="143027" cy="153587"/>
            </a:xfrm>
            <a:custGeom>
              <a:avLst/>
              <a:gdLst/>
              <a:ahLst/>
              <a:cxnLst/>
              <a:rect l="0" t="0" r="0" b="0"/>
              <a:pathLst>
                <a:path w="143027" h="153587">
                  <a:moveTo>
                    <a:pt x="97862" y="0"/>
                  </a:moveTo>
                  <a:lnTo>
                    <a:pt x="75506" y="0"/>
                  </a:lnTo>
                  <a:lnTo>
                    <a:pt x="44835" y="11179"/>
                  </a:lnTo>
                  <a:lnTo>
                    <a:pt x="19109" y="29309"/>
                  </a:lnTo>
                  <a:lnTo>
                    <a:pt x="2258" y="55087"/>
                  </a:lnTo>
                  <a:lnTo>
                    <a:pt x="0" y="74786"/>
                  </a:lnTo>
                  <a:lnTo>
                    <a:pt x="8081" y="116028"/>
                  </a:lnTo>
                  <a:lnTo>
                    <a:pt x="20525" y="133846"/>
                  </a:lnTo>
                  <a:lnTo>
                    <a:pt x="28757" y="141873"/>
                  </a:lnTo>
                  <a:lnTo>
                    <a:pt x="50381" y="150792"/>
                  </a:lnTo>
                  <a:lnTo>
                    <a:pt x="74420" y="153586"/>
                  </a:lnTo>
                  <a:lnTo>
                    <a:pt x="96802" y="150929"/>
                  </a:lnTo>
                  <a:lnTo>
                    <a:pt x="115329" y="139609"/>
                  </a:lnTo>
                  <a:lnTo>
                    <a:pt x="130192" y="122880"/>
                  </a:lnTo>
                  <a:lnTo>
                    <a:pt x="140697" y="103746"/>
                  </a:lnTo>
                  <a:lnTo>
                    <a:pt x="143026" y="83544"/>
                  </a:lnTo>
                  <a:lnTo>
                    <a:pt x="138992" y="62867"/>
                  </a:lnTo>
                  <a:lnTo>
                    <a:pt x="129400" y="41979"/>
                  </a:lnTo>
                  <a:lnTo>
                    <a:pt x="114219" y="27236"/>
                  </a:lnTo>
                  <a:lnTo>
                    <a:pt x="8733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179191" y="3821844"/>
              <a:ext cx="160963" cy="349726"/>
            </a:xfrm>
            <a:custGeom>
              <a:avLst/>
              <a:gdLst/>
              <a:ahLst/>
              <a:cxnLst/>
              <a:rect l="0" t="0" r="0" b="0"/>
              <a:pathLst>
                <a:path w="160963" h="349726">
                  <a:moveTo>
                    <a:pt x="0" y="0"/>
                  </a:moveTo>
                  <a:lnTo>
                    <a:pt x="9065" y="58617"/>
                  </a:lnTo>
                  <a:lnTo>
                    <a:pt x="11409" y="120027"/>
                  </a:lnTo>
                  <a:lnTo>
                    <a:pt x="18805" y="181550"/>
                  </a:lnTo>
                  <a:lnTo>
                    <a:pt x="26201" y="244092"/>
                  </a:lnTo>
                  <a:lnTo>
                    <a:pt x="30522" y="301507"/>
                  </a:lnTo>
                  <a:lnTo>
                    <a:pt x="30101" y="335650"/>
                  </a:lnTo>
                  <a:lnTo>
                    <a:pt x="28256" y="336071"/>
                  </a:lnTo>
                  <a:lnTo>
                    <a:pt x="25856" y="332842"/>
                  </a:lnTo>
                  <a:lnTo>
                    <a:pt x="15889" y="273923"/>
                  </a:lnTo>
                  <a:lnTo>
                    <a:pt x="12757" y="224428"/>
                  </a:lnTo>
                  <a:lnTo>
                    <a:pt x="16589" y="201521"/>
                  </a:lnTo>
                  <a:lnTo>
                    <a:pt x="22757" y="194009"/>
                  </a:lnTo>
                  <a:lnTo>
                    <a:pt x="42090" y="185662"/>
                  </a:lnTo>
                  <a:lnTo>
                    <a:pt x="79282" y="186552"/>
                  </a:lnTo>
                  <a:lnTo>
                    <a:pt x="114348" y="199814"/>
                  </a:lnTo>
                  <a:lnTo>
                    <a:pt x="141376" y="224151"/>
                  </a:lnTo>
                  <a:lnTo>
                    <a:pt x="158613" y="253589"/>
                  </a:lnTo>
                  <a:lnTo>
                    <a:pt x="160962" y="274143"/>
                  </a:lnTo>
                  <a:lnTo>
                    <a:pt x="152938" y="315934"/>
                  </a:lnTo>
                  <a:lnTo>
                    <a:pt x="147582" y="324097"/>
                  </a:lnTo>
                  <a:lnTo>
                    <a:pt x="132273" y="336286"/>
                  </a:lnTo>
                  <a:lnTo>
                    <a:pt x="98334" y="349725"/>
                  </a:lnTo>
                  <a:lnTo>
                    <a:pt x="75289" y="348066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372574" y="4016019"/>
              <a:ext cx="196173" cy="158507"/>
            </a:xfrm>
            <a:custGeom>
              <a:avLst/>
              <a:gdLst/>
              <a:ahLst/>
              <a:cxnLst/>
              <a:rect l="0" t="0" r="0" b="0"/>
              <a:pathLst>
                <a:path w="196173" h="158507">
                  <a:moveTo>
                    <a:pt x="133001" y="58509"/>
                  </a:moveTo>
                  <a:lnTo>
                    <a:pt x="133001" y="36153"/>
                  </a:lnTo>
                  <a:lnTo>
                    <a:pt x="126762" y="18937"/>
                  </a:lnTo>
                  <a:lnTo>
                    <a:pt x="121822" y="11071"/>
                  </a:lnTo>
                  <a:lnTo>
                    <a:pt x="113850" y="5827"/>
                  </a:lnTo>
                  <a:lnTo>
                    <a:pt x="92514" y="0"/>
                  </a:lnTo>
                  <a:lnTo>
                    <a:pt x="54194" y="2309"/>
                  </a:lnTo>
                  <a:lnTo>
                    <a:pt x="44198" y="7004"/>
                  </a:lnTo>
                  <a:lnTo>
                    <a:pt x="9797" y="43928"/>
                  </a:lnTo>
                  <a:lnTo>
                    <a:pt x="2204" y="64507"/>
                  </a:lnTo>
                  <a:lnTo>
                    <a:pt x="0" y="89251"/>
                  </a:lnTo>
                  <a:lnTo>
                    <a:pt x="2919" y="115846"/>
                  </a:lnTo>
                  <a:lnTo>
                    <a:pt x="11236" y="137025"/>
                  </a:lnTo>
                  <a:lnTo>
                    <a:pt x="16729" y="145948"/>
                  </a:lnTo>
                  <a:lnTo>
                    <a:pt x="25071" y="151896"/>
                  </a:lnTo>
                  <a:lnTo>
                    <a:pt x="46817" y="158506"/>
                  </a:lnTo>
                  <a:lnTo>
                    <a:pt x="56828" y="157929"/>
                  </a:lnTo>
                  <a:lnTo>
                    <a:pt x="74190" y="151049"/>
                  </a:lnTo>
                  <a:lnTo>
                    <a:pt x="86585" y="137073"/>
                  </a:lnTo>
                  <a:lnTo>
                    <a:pt x="112764" y="89349"/>
                  </a:lnTo>
                  <a:lnTo>
                    <a:pt x="113876" y="65307"/>
                  </a:lnTo>
                  <a:lnTo>
                    <a:pt x="115572" y="66551"/>
                  </a:lnTo>
                  <a:lnTo>
                    <a:pt x="144772" y="109662"/>
                  </a:lnTo>
                  <a:lnTo>
                    <a:pt x="151377" y="117178"/>
                  </a:lnTo>
                  <a:lnTo>
                    <a:pt x="168074" y="125528"/>
                  </a:lnTo>
                  <a:lnTo>
                    <a:pt x="196172" y="1322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1568746" y="3863958"/>
              <a:ext cx="176092" cy="313899"/>
            </a:xfrm>
            <a:custGeom>
              <a:avLst/>
              <a:gdLst/>
              <a:ahLst/>
              <a:cxnLst/>
              <a:rect l="0" t="0" r="0" b="0"/>
              <a:pathLst>
                <a:path w="176092" h="313899">
                  <a:moveTo>
                    <a:pt x="0" y="0"/>
                  </a:moveTo>
                  <a:lnTo>
                    <a:pt x="8333" y="37478"/>
                  </a:lnTo>
                  <a:lnTo>
                    <a:pt x="18645" y="95316"/>
                  </a:lnTo>
                  <a:lnTo>
                    <a:pt x="31802" y="148203"/>
                  </a:lnTo>
                  <a:lnTo>
                    <a:pt x="40077" y="203710"/>
                  </a:lnTo>
                  <a:lnTo>
                    <a:pt x="50179" y="265429"/>
                  </a:lnTo>
                  <a:lnTo>
                    <a:pt x="51547" y="282915"/>
                  </a:lnTo>
                  <a:lnTo>
                    <a:pt x="52156" y="275089"/>
                  </a:lnTo>
                  <a:lnTo>
                    <a:pt x="47364" y="227299"/>
                  </a:lnTo>
                  <a:lnTo>
                    <a:pt x="52636" y="203967"/>
                  </a:lnTo>
                  <a:lnTo>
                    <a:pt x="62778" y="185799"/>
                  </a:lnTo>
                  <a:lnTo>
                    <a:pt x="71098" y="180018"/>
                  </a:lnTo>
                  <a:lnTo>
                    <a:pt x="92820" y="173595"/>
                  </a:lnTo>
                  <a:lnTo>
                    <a:pt x="114953" y="176979"/>
                  </a:lnTo>
                  <a:lnTo>
                    <a:pt x="144024" y="192039"/>
                  </a:lnTo>
                  <a:lnTo>
                    <a:pt x="158767" y="205843"/>
                  </a:lnTo>
                  <a:lnTo>
                    <a:pt x="169219" y="223677"/>
                  </a:lnTo>
                  <a:lnTo>
                    <a:pt x="176091" y="259038"/>
                  </a:lnTo>
                  <a:lnTo>
                    <a:pt x="168340" y="282414"/>
                  </a:lnTo>
                  <a:lnTo>
                    <a:pt x="161359" y="293561"/>
                  </a:lnTo>
                  <a:lnTo>
                    <a:pt x="152026" y="300992"/>
                  </a:lnTo>
                  <a:lnTo>
                    <a:pt x="129178" y="309249"/>
                  </a:lnTo>
                  <a:lnTo>
                    <a:pt x="90008" y="313898"/>
                  </a:lnTo>
                  <a:lnTo>
                    <a:pt x="75098" y="311866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1800373" y="4042943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0" y="0"/>
                  </a:moveTo>
                  <a:lnTo>
                    <a:pt x="3119" y="42691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789844" y="39271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910597" y="3800787"/>
              <a:ext cx="26647" cy="326385"/>
            </a:xfrm>
            <a:custGeom>
              <a:avLst/>
              <a:gdLst/>
              <a:ahLst/>
              <a:cxnLst/>
              <a:rect l="0" t="0" r="0" b="0"/>
              <a:pathLst>
                <a:path w="26647" h="326385">
                  <a:moveTo>
                    <a:pt x="5589" y="0"/>
                  </a:moveTo>
                  <a:lnTo>
                    <a:pt x="0" y="16768"/>
                  </a:lnTo>
                  <a:lnTo>
                    <a:pt x="4044" y="75446"/>
                  </a:lnTo>
                  <a:lnTo>
                    <a:pt x="5284" y="135786"/>
                  </a:lnTo>
                  <a:lnTo>
                    <a:pt x="11088" y="186722"/>
                  </a:lnTo>
                  <a:lnTo>
                    <a:pt x="15124" y="249100"/>
                  </a:lnTo>
                  <a:lnTo>
                    <a:pt x="19041" y="304055"/>
                  </a:lnTo>
                  <a:lnTo>
                    <a:pt x="2664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021471" y="4042943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89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32000" y="39271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158342" y="3916601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6788" y="167322"/>
                  </a:lnTo>
                  <a:lnTo>
                    <a:pt x="23333" y="212209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095171" y="400082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4061" y="16788"/>
                  </a:lnTo>
                  <a:lnTo>
                    <a:pt x="1936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232041" y="4042943"/>
              <a:ext cx="31586" cy="31586"/>
            </a:xfrm>
            <a:custGeom>
              <a:avLst/>
              <a:gdLst/>
              <a:ahLst/>
              <a:cxnLst/>
              <a:rect l="0" t="0" r="0" b="0"/>
              <a:pathLst>
                <a:path w="31586" h="31586">
                  <a:moveTo>
                    <a:pt x="0" y="0"/>
                  </a:moveTo>
                  <a:lnTo>
                    <a:pt x="31585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232041" y="3990300"/>
              <a:ext cx="126343" cy="326385"/>
            </a:xfrm>
            <a:custGeom>
              <a:avLst/>
              <a:gdLst/>
              <a:ahLst/>
              <a:cxnLst/>
              <a:rect l="0" t="0" r="0" b="0"/>
              <a:pathLst>
                <a:path w="126343" h="326385">
                  <a:moveTo>
                    <a:pt x="126342" y="0"/>
                  </a:moveTo>
                  <a:lnTo>
                    <a:pt x="98831" y="53875"/>
                  </a:lnTo>
                  <a:lnTo>
                    <a:pt x="80793" y="111037"/>
                  </a:lnTo>
                  <a:lnTo>
                    <a:pt x="60061" y="170947"/>
                  </a:lnTo>
                  <a:lnTo>
                    <a:pt x="40070" y="230690"/>
                  </a:lnTo>
                  <a:lnTo>
                    <a:pt x="18130" y="29328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821222" y="4221927"/>
              <a:ext cx="1442405" cy="115703"/>
            </a:xfrm>
            <a:custGeom>
              <a:avLst/>
              <a:gdLst/>
              <a:ahLst/>
              <a:cxnLst/>
              <a:rect l="0" t="0" r="0" b="0"/>
              <a:pathLst>
                <a:path w="1442405" h="115703">
                  <a:moveTo>
                    <a:pt x="1442404" y="0"/>
                  </a:moveTo>
                  <a:lnTo>
                    <a:pt x="1414848" y="7236"/>
                  </a:lnTo>
                  <a:lnTo>
                    <a:pt x="1358626" y="12997"/>
                  </a:lnTo>
                  <a:lnTo>
                    <a:pt x="1302113" y="19465"/>
                  </a:lnTo>
                  <a:lnTo>
                    <a:pt x="1244720" y="29148"/>
                  </a:lnTo>
                  <a:lnTo>
                    <a:pt x="1195358" y="37752"/>
                  </a:lnTo>
                  <a:lnTo>
                    <a:pt x="1143688" y="41992"/>
                  </a:lnTo>
                  <a:lnTo>
                    <a:pt x="1091333" y="48967"/>
                  </a:lnTo>
                  <a:lnTo>
                    <a:pt x="1038776" y="51554"/>
                  </a:lnTo>
                  <a:lnTo>
                    <a:pt x="988499" y="53490"/>
                  </a:lnTo>
                  <a:lnTo>
                    <a:pt x="932644" y="60912"/>
                  </a:lnTo>
                  <a:lnTo>
                    <a:pt x="883093" y="62502"/>
                  </a:lnTo>
                  <a:lnTo>
                    <a:pt x="825125" y="68628"/>
                  </a:lnTo>
                  <a:lnTo>
                    <a:pt x="763069" y="72698"/>
                  </a:lnTo>
                  <a:lnTo>
                    <a:pt x="711835" y="73403"/>
                  </a:lnTo>
                  <a:lnTo>
                    <a:pt x="659610" y="73611"/>
                  </a:lnTo>
                  <a:lnTo>
                    <a:pt x="607092" y="73673"/>
                  </a:lnTo>
                  <a:lnTo>
                    <a:pt x="555656" y="74861"/>
                  </a:lnTo>
                  <a:lnTo>
                    <a:pt x="492641" y="82031"/>
                  </a:lnTo>
                  <a:lnTo>
                    <a:pt x="429805" y="89384"/>
                  </a:lnTo>
                  <a:lnTo>
                    <a:pt x="380944" y="93165"/>
                  </a:lnTo>
                  <a:lnTo>
                    <a:pt x="320437" y="95612"/>
                  </a:lnTo>
                  <a:lnTo>
                    <a:pt x="260305" y="106147"/>
                  </a:lnTo>
                  <a:lnTo>
                    <a:pt x="198038" y="113904"/>
                  </a:lnTo>
                  <a:lnTo>
                    <a:pt x="149275" y="115248"/>
                  </a:lnTo>
                  <a:lnTo>
                    <a:pt x="88802" y="115702"/>
                  </a:lnTo>
                  <a:lnTo>
                    <a:pt x="34916" y="11267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547896" y="4095585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3032224" y="3832373"/>
            <a:ext cx="5601145" cy="526426"/>
            <a:chOff x="3032224" y="3832373"/>
            <a:chExt cx="5601145" cy="526426"/>
          </a:xfrm>
        </p:grpSpPr>
        <p:sp>
          <p:nvSpPr>
            <p:cNvPr id="143" name="Freeform 142"/>
            <p:cNvSpPr/>
            <p:nvPr/>
          </p:nvSpPr>
          <p:spPr>
            <a:xfrm>
              <a:off x="3032224" y="3842901"/>
              <a:ext cx="21041" cy="442198"/>
            </a:xfrm>
            <a:custGeom>
              <a:avLst/>
              <a:gdLst/>
              <a:ahLst/>
              <a:cxnLst/>
              <a:rect l="0" t="0" r="0" b="0"/>
              <a:pathLst>
                <a:path w="21041" h="442198">
                  <a:moveTo>
                    <a:pt x="10511" y="0"/>
                  </a:moveTo>
                  <a:lnTo>
                    <a:pt x="2178" y="48931"/>
                  </a:lnTo>
                  <a:lnTo>
                    <a:pt x="633" y="96776"/>
                  </a:lnTo>
                  <a:lnTo>
                    <a:pt x="175" y="147998"/>
                  </a:lnTo>
                  <a:lnTo>
                    <a:pt x="40" y="200219"/>
                  </a:lnTo>
                  <a:lnTo>
                    <a:pt x="0" y="255856"/>
                  </a:lnTo>
                  <a:lnTo>
                    <a:pt x="3107" y="313675"/>
                  </a:lnTo>
                  <a:lnTo>
                    <a:pt x="8318" y="364732"/>
                  </a:lnTo>
                  <a:lnTo>
                    <a:pt x="17458" y="426277"/>
                  </a:lnTo>
                  <a:lnTo>
                    <a:pt x="2104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223183" y="3832373"/>
              <a:ext cx="40652" cy="421141"/>
            </a:xfrm>
            <a:custGeom>
              <a:avLst/>
              <a:gdLst/>
              <a:ahLst/>
              <a:cxnLst/>
              <a:rect l="0" t="0" r="0" b="0"/>
              <a:pathLst>
                <a:path w="40652" h="421141">
                  <a:moveTo>
                    <a:pt x="9065" y="0"/>
                  </a:moveTo>
                  <a:lnTo>
                    <a:pt x="0" y="58617"/>
                  </a:lnTo>
                  <a:lnTo>
                    <a:pt x="4560" y="104585"/>
                  </a:lnTo>
                  <a:lnTo>
                    <a:pt x="7730" y="160839"/>
                  </a:lnTo>
                  <a:lnTo>
                    <a:pt x="14259" y="216372"/>
                  </a:lnTo>
                  <a:lnTo>
                    <a:pt x="18013" y="269871"/>
                  </a:lnTo>
                  <a:lnTo>
                    <a:pt x="20451" y="331944"/>
                  </a:lnTo>
                  <a:lnTo>
                    <a:pt x="30985" y="386147"/>
                  </a:lnTo>
                  <a:lnTo>
                    <a:pt x="4065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063792" y="4116642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40900" y="7236"/>
                  </a:lnTo>
                  <a:lnTo>
                    <a:pt x="100110" y="11893"/>
                  </a:lnTo>
                  <a:lnTo>
                    <a:pt x="37230" y="34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57347" y="4053471"/>
              <a:ext cx="136582" cy="147978"/>
            </a:xfrm>
            <a:custGeom>
              <a:avLst/>
              <a:gdLst/>
              <a:ahLst/>
              <a:cxnLst/>
              <a:rect l="0" t="0" r="0" b="0"/>
              <a:pathLst>
                <a:path w="136582" h="147978">
                  <a:moveTo>
                    <a:pt x="80186" y="0"/>
                  </a:moveTo>
                  <a:lnTo>
                    <a:pt x="57830" y="0"/>
                  </a:lnTo>
                  <a:lnTo>
                    <a:pt x="40614" y="6239"/>
                  </a:lnTo>
                  <a:lnTo>
                    <a:pt x="10498" y="29309"/>
                  </a:lnTo>
                  <a:lnTo>
                    <a:pt x="2421" y="48901"/>
                  </a:lnTo>
                  <a:lnTo>
                    <a:pt x="0" y="72037"/>
                  </a:lnTo>
                  <a:lnTo>
                    <a:pt x="2824" y="94018"/>
                  </a:lnTo>
                  <a:lnTo>
                    <a:pt x="11098" y="112366"/>
                  </a:lnTo>
                  <a:lnTo>
                    <a:pt x="23744" y="128319"/>
                  </a:lnTo>
                  <a:lnTo>
                    <a:pt x="41063" y="143208"/>
                  </a:lnTo>
                  <a:lnTo>
                    <a:pt x="50594" y="146945"/>
                  </a:lnTo>
                  <a:lnTo>
                    <a:pt x="70544" y="147977"/>
                  </a:lnTo>
                  <a:lnTo>
                    <a:pt x="101506" y="141981"/>
                  </a:lnTo>
                  <a:lnTo>
                    <a:pt x="109607" y="136768"/>
                  </a:lnTo>
                  <a:lnTo>
                    <a:pt x="121728" y="121617"/>
                  </a:lnTo>
                  <a:lnTo>
                    <a:pt x="135129" y="93357"/>
                  </a:lnTo>
                  <a:lnTo>
                    <a:pt x="136581" y="73078"/>
                  </a:lnTo>
                  <a:lnTo>
                    <a:pt x="135330" y="62756"/>
                  </a:lnTo>
                  <a:lnTo>
                    <a:pt x="124582" y="45049"/>
                  </a:lnTo>
                  <a:lnTo>
                    <a:pt x="109276" y="31721"/>
                  </a:lnTo>
                  <a:lnTo>
                    <a:pt x="8018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421761" y="4064000"/>
              <a:ext cx="269342" cy="126593"/>
            </a:xfrm>
            <a:custGeom>
              <a:avLst/>
              <a:gdLst/>
              <a:ahLst/>
              <a:cxnLst/>
              <a:rect l="0" t="0" r="0" b="0"/>
              <a:pathLst>
                <a:path w="269342" h="126593">
                  <a:moveTo>
                    <a:pt x="0" y="31585"/>
                  </a:moveTo>
                  <a:lnTo>
                    <a:pt x="15641" y="49566"/>
                  </a:lnTo>
                  <a:lnTo>
                    <a:pt x="39607" y="104769"/>
                  </a:lnTo>
                  <a:lnTo>
                    <a:pt x="51139" y="121043"/>
                  </a:lnTo>
                  <a:lnTo>
                    <a:pt x="59829" y="125149"/>
                  </a:lnTo>
                  <a:lnTo>
                    <a:pt x="81963" y="126592"/>
                  </a:lnTo>
                  <a:lnTo>
                    <a:pt x="92076" y="121829"/>
                  </a:lnTo>
                  <a:lnTo>
                    <a:pt x="109553" y="104059"/>
                  </a:lnTo>
                  <a:lnTo>
                    <a:pt x="118880" y="80564"/>
                  </a:lnTo>
                  <a:lnTo>
                    <a:pt x="121368" y="67747"/>
                  </a:lnTo>
                  <a:lnTo>
                    <a:pt x="124196" y="62712"/>
                  </a:lnTo>
                  <a:lnTo>
                    <a:pt x="127251" y="62865"/>
                  </a:lnTo>
                  <a:lnTo>
                    <a:pt x="165616" y="102373"/>
                  </a:lnTo>
                  <a:lnTo>
                    <a:pt x="185521" y="109840"/>
                  </a:lnTo>
                  <a:lnTo>
                    <a:pt x="197380" y="111831"/>
                  </a:lnTo>
                  <a:lnTo>
                    <a:pt x="219916" y="107804"/>
                  </a:lnTo>
                  <a:lnTo>
                    <a:pt x="249214" y="92383"/>
                  </a:lnTo>
                  <a:lnTo>
                    <a:pt x="257390" y="86155"/>
                  </a:lnTo>
                  <a:lnTo>
                    <a:pt x="266474" y="66757"/>
                  </a:lnTo>
                  <a:lnTo>
                    <a:pt x="269341" y="43708"/>
                  </a:lnTo>
                  <a:lnTo>
                    <a:pt x="2632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003024" y="3832373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54144"/>
                  </a:lnTo>
                  <a:lnTo>
                    <a:pt x="3827" y="114680"/>
                  </a:lnTo>
                  <a:lnTo>
                    <a:pt x="6998" y="171239"/>
                  </a:lnTo>
                  <a:lnTo>
                    <a:pt x="13527" y="221273"/>
                  </a:lnTo>
                  <a:lnTo>
                    <a:pt x="25044" y="278931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127171" y="4085057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1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127171" y="39797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232455" y="3906072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19161" y="173493"/>
                  </a:lnTo>
                  <a:lnTo>
                    <a:pt x="31586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261643" y="3958715"/>
              <a:ext cx="65570" cy="157928"/>
            </a:xfrm>
            <a:custGeom>
              <a:avLst/>
              <a:gdLst/>
              <a:ahLst/>
              <a:cxnLst/>
              <a:rect l="0" t="0" r="0" b="0"/>
              <a:pathLst>
                <a:path w="65570" h="157928">
                  <a:moveTo>
                    <a:pt x="65569" y="0"/>
                  </a:moveTo>
                  <a:lnTo>
                    <a:pt x="48802" y="5589"/>
                  </a:lnTo>
                  <a:lnTo>
                    <a:pt x="37450" y="17691"/>
                  </a:lnTo>
                  <a:lnTo>
                    <a:pt x="4898" y="74328"/>
                  </a:lnTo>
                  <a:lnTo>
                    <a:pt x="555" y="84647"/>
                  </a:lnTo>
                  <a:lnTo>
                    <a:pt x="0" y="95036"/>
                  </a:lnTo>
                  <a:lnTo>
                    <a:pt x="5622" y="115937"/>
                  </a:lnTo>
                  <a:lnTo>
                    <a:pt x="19039" y="130686"/>
                  </a:lnTo>
                  <a:lnTo>
                    <a:pt x="6556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4353051" y="3974667"/>
              <a:ext cx="111032" cy="137902"/>
            </a:xfrm>
            <a:custGeom>
              <a:avLst/>
              <a:gdLst/>
              <a:ahLst/>
              <a:cxnLst/>
              <a:rect l="0" t="0" r="0" b="0"/>
              <a:pathLst>
                <a:path w="111032" h="137902">
                  <a:moveTo>
                    <a:pt x="26804" y="68276"/>
                  </a:moveTo>
                  <a:lnTo>
                    <a:pt x="79509" y="49148"/>
                  </a:lnTo>
                  <a:lnTo>
                    <a:pt x="95461" y="37937"/>
                  </a:lnTo>
                  <a:lnTo>
                    <a:pt x="98312" y="30502"/>
                  </a:lnTo>
                  <a:lnTo>
                    <a:pt x="97872" y="22037"/>
                  </a:lnTo>
                  <a:lnTo>
                    <a:pt x="95240" y="12883"/>
                  </a:lnTo>
                  <a:lnTo>
                    <a:pt x="88805" y="6781"/>
                  </a:lnTo>
                  <a:lnTo>
                    <a:pt x="69178" y="0"/>
                  </a:lnTo>
                  <a:lnTo>
                    <a:pt x="37409" y="1773"/>
                  </a:lnTo>
                  <a:lnTo>
                    <a:pt x="19429" y="9863"/>
                  </a:lnTo>
                  <a:lnTo>
                    <a:pt x="11358" y="15296"/>
                  </a:lnTo>
                  <a:lnTo>
                    <a:pt x="5978" y="23597"/>
                  </a:lnTo>
                  <a:lnTo>
                    <a:pt x="0" y="45299"/>
                  </a:lnTo>
                  <a:lnTo>
                    <a:pt x="2224" y="78236"/>
                  </a:lnTo>
                  <a:lnTo>
                    <a:pt x="10420" y="96489"/>
                  </a:lnTo>
                  <a:lnTo>
                    <a:pt x="23032" y="112400"/>
                  </a:lnTo>
                  <a:lnTo>
                    <a:pt x="40335" y="127271"/>
                  </a:lnTo>
                  <a:lnTo>
                    <a:pt x="62843" y="135440"/>
                  </a:lnTo>
                  <a:lnTo>
                    <a:pt x="84935" y="137901"/>
                  </a:lnTo>
                  <a:lnTo>
                    <a:pt x="111031" y="1314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521187" y="3853430"/>
              <a:ext cx="37653" cy="273742"/>
            </a:xfrm>
            <a:custGeom>
              <a:avLst/>
              <a:gdLst/>
              <a:ahLst/>
              <a:cxnLst/>
              <a:rect l="0" t="0" r="0" b="0"/>
              <a:pathLst>
                <a:path w="37653" h="273742">
                  <a:moveTo>
                    <a:pt x="6066" y="0"/>
                  </a:moveTo>
                  <a:lnTo>
                    <a:pt x="0" y="34791"/>
                  </a:lnTo>
                  <a:lnTo>
                    <a:pt x="7641" y="96776"/>
                  </a:lnTo>
                  <a:lnTo>
                    <a:pt x="20416" y="159756"/>
                  </a:lnTo>
                  <a:lnTo>
                    <a:pt x="33034" y="217257"/>
                  </a:lnTo>
                  <a:lnTo>
                    <a:pt x="3765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4600953" y="4074528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0" y="0"/>
                  </a:moveTo>
                  <a:lnTo>
                    <a:pt x="34747" y="33577"/>
                  </a:lnTo>
                  <a:lnTo>
                    <a:pt x="52643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622010" y="4000829"/>
              <a:ext cx="73700" cy="357970"/>
            </a:xfrm>
            <a:custGeom>
              <a:avLst/>
              <a:gdLst/>
              <a:ahLst/>
              <a:cxnLst/>
              <a:rect l="0" t="0" r="0" b="0"/>
              <a:pathLst>
                <a:path w="73700" h="357970">
                  <a:moveTo>
                    <a:pt x="73699" y="0"/>
                  </a:moveTo>
                  <a:lnTo>
                    <a:pt x="64634" y="58617"/>
                  </a:lnTo>
                  <a:lnTo>
                    <a:pt x="53885" y="121196"/>
                  </a:lnTo>
                  <a:lnTo>
                    <a:pt x="38063" y="172520"/>
                  </a:lnTo>
                  <a:lnTo>
                    <a:pt x="25446" y="225942"/>
                  </a:lnTo>
                  <a:lnTo>
                    <a:pt x="15468" y="283365"/>
                  </a:lnTo>
                  <a:lnTo>
                    <a:pt x="8384" y="33651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014843" y="3987616"/>
              <a:ext cx="175707" cy="179943"/>
            </a:xfrm>
            <a:custGeom>
              <a:avLst/>
              <a:gdLst/>
              <a:ahLst/>
              <a:cxnLst/>
              <a:rect l="0" t="0" r="0" b="0"/>
              <a:pathLst>
                <a:path w="175707" h="179943">
                  <a:moveTo>
                    <a:pt x="154649" y="65855"/>
                  </a:moveTo>
                  <a:lnTo>
                    <a:pt x="134405" y="21892"/>
                  </a:lnTo>
                  <a:lnTo>
                    <a:pt x="118745" y="8102"/>
                  </a:lnTo>
                  <a:lnTo>
                    <a:pt x="109656" y="2786"/>
                  </a:lnTo>
                  <a:lnTo>
                    <a:pt x="90198" y="0"/>
                  </a:lnTo>
                  <a:lnTo>
                    <a:pt x="69852" y="3831"/>
                  </a:lnTo>
                  <a:lnTo>
                    <a:pt x="49111" y="13332"/>
                  </a:lnTo>
                  <a:lnTo>
                    <a:pt x="34434" y="28474"/>
                  </a:lnTo>
                  <a:lnTo>
                    <a:pt x="7788" y="87328"/>
                  </a:lnTo>
                  <a:lnTo>
                    <a:pt x="0" y="121740"/>
                  </a:lnTo>
                  <a:lnTo>
                    <a:pt x="519" y="146845"/>
                  </a:lnTo>
                  <a:lnTo>
                    <a:pt x="8548" y="169701"/>
                  </a:lnTo>
                  <a:lnTo>
                    <a:pt x="15134" y="176030"/>
                  </a:lnTo>
                  <a:lnTo>
                    <a:pt x="23035" y="179079"/>
                  </a:lnTo>
                  <a:lnTo>
                    <a:pt x="31811" y="179942"/>
                  </a:lnTo>
                  <a:lnTo>
                    <a:pt x="47802" y="174662"/>
                  </a:lnTo>
                  <a:lnTo>
                    <a:pt x="62708" y="163347"/>
                  </a:lnTo>
                  <a:lnTo>
                    <a:pt x="83083" y="137245"/>
                  </a:lnTo>
                  <a:lnTo>
                    <a:pt x="92816" y="117471"/>
                  </a:lnTo>
                  <a:lnTo>
                    <a:pt x="97050" y="114304"/>
                  </a:lnTo>
                  <a:lnTo>
                    <a:pt x="101042" y="115702"/>
                  </a:lnTo>
                  <a:lnTo>
                    <a:pt x="121443" y="137573"/>
                  </a:lnTo>
                  <a:lnTo>
                    <a:pt x="146760" y="151966"/>
                  </a:lnTo>
                  <a:lnTo>
                    <a:pt x="175706" y="16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201077" y="4051045"/>
              <a:ext cx="136872" cy="128769"/>
            </a:xfrm>
            <a:custGeom>
              <a:avLst/>
              <a:gdLst/>
              <a:ahLst/>
              <a:cxnLst/>
              <a:rect l="0" t="0" r="0" b="0"/>
              <a:pathLst>
                <a:path w="136872" h="128769">
                  <a:moveTo>
                    <a:pt x="0" y="34012"/>
                  </a:moveTo>
                  <a:lnTo>
                    <a:pt x="3120" y="76703"/>
                  </a:lnTo>
                  <a:lnTo>
                    <a:pt x="15619" y="121825"/>
                  </a:lnTo>
                  <a:lnTo>
                    <a:pt x="13571" y="116324"/>
                  </a:lnTo>
                  <a:lnTo>
                    <a:pt x="12300" y="76960"/>
                  </a:lnTo>
                  <a:lnTo>
                    <a:pt x="25262" y="23593"/>
                  </a:lnTo>
                  <a:lnTo>
                    <a:pt x="30880" y="15368"/>
                  </a:lnTo>
                  <a:lnTo>
                    <a:pt x="46480" y="3109"/>
                  </a:lnTo>
                  <a:lnTo>
                    <a:pt x="65112" y="0"/>
                  </a:lnTo>
                  <a:lnTo>
                    <a:pt x="74993" y="809"/>
                  </a:lnTo>
                  <a:lnTo>
                    <a:pt x="92212" y="7946"/>
                  </a:lnTo>
                  <a:lnTo>
                    <a:pt x="100080" y="13125"/>
                  </a:lnTo>
                  <a:lnTo>
                    <a:pt x="111940" y="28238"/>
                  </a:lnTo>
                  <a:lnTo>
                    <a:pt x="119942" y="47823"/>
                  </a:lnTo>
                  <a:lnTo>
                    <a:pt x="131089" y="106526"/>
                  </a:lnTo>
                  <a:lnTo>
                    <a:pt x="136871" y="1287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604029" y="4064000"/>
              <a:ext cx="109699" cy="147887"/>
            </a:xfrm>
            <a:custGeom>
              <a:avLst/>
              <a:gdLst/>
              <a:ahLst/>
              <a:cxnLst/>
              <a:rect l="0" t="0" r="0" b="0"/>
              <a:pathLst>
                <a:path w="109699" h="147887">
                  <a:moveTo>
                    <a:pt x="102416" y="0"/>
                  </a:moveTo>
                  <a:lnTo>
                    <a:pt x="80060" y="0"/>
                  </a:lnTo>
                  <a:lnTo>
                    <a:pt x="49389" y="11178"/>
                  </a:lnTo>
                  <a:lnTo>
                    <a:pt x="23663" y="29308"/>
                  </a:lnTo>
                  <a:lnTo>
                    <a:pt x="6813" y="55087"/>
                  </a:lnTo>
                  <a:lnTo>
                    <a:pt x="0" y="90541"/>
                  </a:lnTo>
                  <a:lnTo>
                    <a:pt x="4645" y="110820"/>
                  </a:lnTo>
                  <a:lnTo>
                    <a:pt x="26692" y="142903"/>
                  </a:lnTo>
                  <a:lnTo>
                    <a:pt x="34386" y="146741"/>
                  </a:lnTo>
                  <a:lnTo>
                    <a:pt x="52293" y="147886"/>
                  </a:lnTo>
                  <a:lnTo>
                    <a:pt x="82106" y="136365"/>
                  </a:lnTo>
                  <a:lnTo>
                    <a:pt x="96509" y="121438"/>
                  </a:lnTo>
                  <a:lnTo>
                    <a:pt x="105640" y="101935"/>
                  </a:lnTo>
                  <a:lnTo>
                    <a:pt x="109698" y="77670"/>
                  </a:lnTo>
                  <a:lnTo>
                    <a:pt x="105263" y="57526"/>
                  </a:lnTo>
                  <a:lnTo>
                    <a:pt x="813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5748993" y="4042943"/>
              <a:ext cx="108667" cy="168850"/>
            </a:xfrm>
            <a:custGeom>
              <a:avLst/>
              <a:gdLst/>
              <a:ahLst/>
              <a:cxnLst/>
              <a:rect l="0" t="0" r="0" b="0"/>
              <a:pathLst>
                <a:path w="108667" h="168850">
                  <a:moveTo>
                    <a:pt x="10095" y="21057"/>
                  </a:moveTo>
                  <a:lnTo>
                    <a:pt x="1762" y="58535"/>
                  </a:lnTo>
                  <a:lnTo>
                    <a:pt x="0" y="109958"/>
                  </a:lnTo>
                  <a:lnTo>
                    <a:pt x="5284" y="145664"/>
                  </a:lnTo>
                  <a:lnTo>
                    <a:pt x="10397" y="154431"/>
                  </a:lnTo>
                  <a:lnTo>
                    <a:pt x="25437" y="167292"/>
                  </a:lnTo>
                  <a:lnTo>
                    <a:pt x="33191" y="168849"/>
                  </a:lnTo>
                  <a:lnTo>
                    <a:pt x="40700" y="167548"/>
                  </a:lnTo>
                  <a:lnTo>
                    <a:pt x="75152" y="148649"/>
                  </a:lnTo>
                  <a:lnTo>
                    <a:pt x="88922" y="132747"/>
                  </a:lnTo>
                  <a:lnTo>
                    <a:pt x="107294" y="93942"/>
                  </a:lnTo>
                  <a:lnTo>
                    <a:pt x="108666" y="73337"/>
                  </a:lnTo>
                  <a:lnTo>
                    <a:pt x="105186" y="11522"/>
                  </a:lnTo>
                  <a:lnTo>
                    <a:pt x="1048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29739" y="3863958"/>
              <a:ext cx="8334" cy="294799"/>
            </a:xfrm>
            <a:custGeom>
              <a:avLst/>
              <a:gdLst/>
              <a:ahLst/>
              <a:cxnLst/>
              <a:rect l="0" t="0" r="0" b="0"/>
              <a:pathLst>
                <a:path w="8334" h="294799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7443" y="153672"/>
                  </a:lnTo>
                  <a:lnTo>
                    <a:pt x="8157" y="210423"/>
                  </a:lnTo>
                  <a:lnTo>
                    <a:pt x="8298" y="266693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843316" y="3991764"/>
              <a:ext cx="168457" cy="19594"/>
            </a:xfrm>
            <a:custGeom>
              <a:avLst/>
              <a:gdLst/>
              <a:ahLst/>
              <a:cxnLst/>
              <a:rect l="0" t="0" r="0" b="0"/>
              <a:pathLst>
                <a:path w="168457" h="19594">
                  <a:moveTo>
                    <a:pt x="168456" y="9065"/>
                  </a:moveTo>
                  <a:lnTo>
                    <a:pt x="125764" y="5945"/>
                  </a:lnTo>
                  <a:lnTo>
                    <a:pt x="78524" y="0"/>
                  </a:lnTo>
                  <a:lnTo>
                    <a:pt x="33708" y="7231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987427" y="4042943"/>
              <a:ext cx="150688" cy="144143"/>
            </a:xfrm>
            <a:custGeom>
              <a:avLst/>
              <a:gdLst/>
              <a:ahLst/>
              <a:cxnLst/>
              <a:rect l="0" t="0" r="0" b="0"/>
              <a:pathLst>
                <a:path w="150688" h="144143">
                  <a:moveTo>
                    <a:pt x="119101" y="0"/>
                  </a:moveTo>
                  <a:lnTo>
                    <a:pt x="76410" y="14572"/>
                  </a:lnTo>
                  <a:lnTo>
                    <a:pt x="32674" y="46156"/>
                  </a:lnTo>
                  <a:lnTo>
                    <a:pt x="11865" y="68008"/>
                  </a:lnTo>
                  <a:lnTo>
                    <a:pt x="2031" y="86377"/>
                  </a:lnTo>
                  <a:lnTo>
                    <a:pt x="0" y="106240"/>
                  </a:lnTo>
                  <a:lnTo>
                    <a:pt x="1096" y="116450"/>
                  </a:lnTo>
                  <a:lnTo>
                    <a:pt x="5336" y="124427"/>
                  </a:lnTo>
                  <a:lnTo>
                    <a:pt x="19406" y="136409"/>
                  </a:lnTo>
                  <a:lnTo>
                    <a:pt x="52647" y="144142"/>
                  </a:lnTo>
                  <a:lnTo>
                    <a:pt x="104632" y="138350"/>
                  </a:lnTo>
                  <a:lnTo>
                    <a:pt x="15068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145479" y="4058410"/>
              <a:ext cx="110216" cy="124513"/>
            </a:xfrm>
            <a:custGeom>
              <a:avLst/>
              <a:gdLst/>
              <a:ahLst/>
              <a:cxnLst/>
              <a:rect l="0" t="0" r="0" b="0"/>
              <a:pathLst>
                <a:path w="110216" h="124513">
                  <a:moveTo>
                    <a:pt x="87391" y="5590"/>
                  </a:moveTo>
                  <a:lnTo>
                    <a:pt x="70623" y="0"/>
                  </a:lnTo>
                  <a:lnTo>
                    <a:pt x="53033" y="376"/>
                  </a:lnTo>
                  <a:lnTo>
                    <a:pt x="43428" y="2114"/>
                  </a:lnTo>
                  <a:lnTo>
                    <a:pt x="26518" y="13403"/>
                  </a:lnTo>
                  <a:lnTo>
                    <a:pt x="12373" y="30119"/>
                  </a:lnTo>
                  <a:lnTo>
                    <a:pt x="2187" y="49247"/>
                  </a:lnTo>
                  <a:lnTo>
                    <a:pt x="0" y="69447"/>
                  </a:lnTo>
                  <a:lnTo>
                    <a:pt x="4097" y="88953"/>
                  </a:lnTo>
                  <a:lnTo>
                    <a:pt x="13717" y="105421"/>
                  </a:lnTo>
                  <a:lnTo>
                    <a:pt x="28910" y="117419"/>
                  </a:lnTo>
                  <a:lnTo>
                    <a:pt x="37875" y="122257"/>
                  </a:lnTo>
                  <a:lnTo>
                    <a:pt x="57195" y="124512"/>
                  </a:lnTo>
                  <a:lnTo>
                    <a:pt x="76310" y="120445"/>
                  </a:lnTo>
                  <a:lnTo>
                    <a:pt x="92605" y="110839"/>
                  </a:lnTo>
                  <a:lnTo>
                    <a:pt x="104526" y="95651"/>
                  </a:lnTo>
                  <a:lnTo>
                    <a:pt x="109343" y="86688"/>
                  </a:lnTo>
                  <a:lnTo>
                    <a:pt x="110215" y="77203"/>
                  </a:lnTo>
                  <a:lnTo>
                    <a:pt x="104944" y="57305"/>
                  </a:lnTo>
                  <a:lnTo>
                    <a:pt x="87391" y="2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285513" y="4051604"/>
              <a:ext cx="328136" cy="170324"/>
            </a:xfrm>
            <a:custGeom>
              <a:avLst/>
              <a:gdLst/>
              <a:ahLst/>
              <a:cxnLst/>
              <a:rect l="0" t="0" r="0" b="0"/>
              <a:pathLst>
                <a:path w="328136" h="170324">
                  <a:moveTo>
                    <a:pt x="0" y="75567"/>
                  </a:moveTo>
                  <a:lnTo>
                    <a:pt x="15618" y="122423"/>
                  </a:lnTo>
                  <a:lnTo>
                    <a:pt x="12556" y="108557"/>
                  </a:lnTo>
                  <a:lnTo>
                    <a:pt x="10795" y="49337"/>
                  </a:lnTo>
                  <a:lnTo>
                    <a:pt x="15385" y="40533"/>
                  </a:lnTo>
                  <a:lnTo>
                    <a:pt x="23125" y="34663"/>
                  </a:lnTo>
                  <a:lnTo>
                    <a:pt x="32964" y="30750"/>
                  </a:lnTo>
                  <a:lnTo>
                    <a:pt x="41863" y="31651"/>
                  </a:lnTo>
                  <a:lnTo>
                    <a:pt x="57990" y="42011"/>
                  </a:lnTo>
                  <a:lnTo>
                    <a:pt x="74634" y="67574"/>
                  </a:lnTo>
                  <a:lnTo>
                    <a:pt x="79002" y="70238"/>
                  </a:lnTo>
                  <a:lnTo>
                    <a:pt x="83083" y="68505"/>
                  </a:lnTo>
                  <a:lnTo>
                    <a:pt x="103629" y="46096"/>
                  </a:lnTo>
                  <a:lnTo>
                    <a:pt x="111200" y="43051"/>
                  </a:lnTo>
                  <a:lnTo>
                    <a:pt x="128970" y="42788"/>
                  </a:lnTo>
                  <a:lnTo>
                    <a:pt x="145447" y="49690"/>
                  </a:lnTo>
                  <a:lnTo>
                    <a:pt x="153117" y="54806"/>
                  </a:lnTo>
                  <a:lnTo>
                    <a:pt x="164758" y="69849"/>
                  </a:lnTo>
                  <a:lnTo>
                    <a:pt x="181763" y="108102"/>
                  </a:lnTo>
                  <a:lnTo>
                    <a:pt x="189151" y="149670"/>
                  </a:lnTo>
                  <a:lnTo>
                    <a:pt x="191612" y="149536"/>
                  </a:lnTo>
                  <a:lnTo>
                    <a:pt x="228856" y="110061"/>
                  </a:lnTo>
                  <a:lnTo>
                    <a:pt x="264745" y="90873"/>
                  </a:lnTo>
                  <a:lnTo>
                    <a:pt x="302509" y="72698"/>
                  </a:lnTo>
                  <a:lnTo>
                    <a:pt x="316942" y="59084"/>
                  </a:lnTo>
                  <a:lnTo>
                    <a:pt x="327256" y="41335"/>
                  </a:lnTo>
                  <a:lnTo>
                    <a:pt x="328135" y="32859"/>
                  </a:lnTo>
                  <a:lnTo>
                    <a:pt x="322872" y="17201"/>
                  </a:lnTo>
                  <a:lnTo>
                    <a:pt x="306496" y="5563"/>
                  </a:lnTo>
                  <a:lnTo>
                    <a:pt x="295577" y="821"/>
                  </a:lnTo>
                  <a:lnTo>
                    <a:pt x="284789" y="0"/>
                  </a:lnTo>
                  <a:lnTo>
                    <a:pt x="263443" y="5327"/>
                  </a:lnTo>
                  <a:lnTo>
                    <a:pt x="231695" y="21479"/>
                  </a:lnTo>
                  <a:lnTo>
                    <a:pt x="205651" y="46672"/>
                  </a:lnTo>
                  <a:lnTo>
                    <a:pt x="188705" y="76364"/>
                  </a:lnTo>
                  <a:lnTo>
                    <a:pt x="181864" y="112978"/>
                  </a:lnTo>
                  <a:lnTo>
                    <a:pt x="186503" y="133528"/>
                  </a:lnTo>
                  <a:lnTo>
                    <a:pt x="191016" y="142283"/>
                  </a:lnTo>
                  <a:lnTo>
                    <a:pt x="205389" y="155131"/>
                  </a:lnTo>
                  <a:lnTo>
                    <a:pt x="224645" y="163571"/>
                  </a:lnTo>
                  <a:lnTo>
                    <a:pt x="275134" y="168989"/>
                  </a:lnTo>
                  <a:lnTo>
                    <a:pt x="315855" y="170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990922" y="4074528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4145"/>
                  </a:lnTo>
                  <a:lnTo>
                    <a:pt x="0" y="9208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7001450" y="400082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7106735" y="4021886"/>
              <a:ext cx="84230" cy="178985"/>
            </a:xfrm>
            <a:custGeom>
              <a:avLst/>
              <a:gdLst/>
              <a:ahLst/>
              <a:cxnLst/>
              <a:rect l="0" t="0" r="0" b="0"/>
              <a:pathLst>
                <a:path w="84230" h="178985">
                  <a:moveTo>
                    <a:pt x="84229" y="0"/>
                  </a:moveTo>
                  <a:lnTo>
                    <a:pt x="67461" y="5589"/>
                  </a:lnTo>
                  <a:lnTo>
                    <a:pt x="52989" y="17692"/>
                  </a:lnTo>
                  <a:lnTo>
                    <a:pt x="3530" y="69993"/>
                  </a:lnTo>
                  <a:lnTo>
                    <a:pt x="2354" y="75908"/>
                  </a:lnTo>
                  <a:lnTo>
                    <a:pt x="5078" y="81021"/>
                  </a:lnTo>
                  <a:lnTo>
                    <a:pt x="10404" y="85599"/>
                  </a:lnTo>
                  <a:lnTo>
                    <a:pt x="73150" y="108607"/>
                  </a:lnTo>
                  <a:lnTo>
                    <a:pt x="79182" y="115688"/>
                  </a:lnTo>
                  <a:lnTo>
                    <a:pt x="82034" y="125089"/>
                  </a:lnTo>
                  <a:lnTo>
                    <a:pt x="82766" y="136035"/>
                  </a:lnTo>
                  <a:lnTo>
                    <a:pt x="79744" y="144502"/>
                  </a:lnTo>
                  <a:lnTo>
                    <a:pt x="67027" y="157030"/>
                  </a:lnTo>
                  <a:lnTo>
                    <a:pt x="40138" y="17066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517347" y="3969243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85" y="153673"/>
                  </a:lnTo>
                  <a:lnTo>
                    <a:pt x="17" y="201064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412062" y="4064000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72936" y="9065"/>
                  </a:lnTo>
                  <a:lnTo>
                    <a:pt x="25325" y="1864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590592" y="4106114"/>
              <a:ext cx="98181" cy="112566"/>
            </a:xfrm>
            <a:custGeom>
              <a:avLst/>
              <a:gdLst/>
              <a:ahLst/>
              <a:cxnLst/>
              <a:rect l="0" t="0" r="0" b="0"/>
              <a:pathLst>
                <a:path w="98181" h="112566">
                  <a:moveTo>
                    <a:pt x="63626" y="0"/>
                  </a:moveTo>
                  <a:lnTo>
                    <a:pt x="5062" y="55087"/>
                  </a:lnTo>
                  <a:lnTo>
                    <a:pt x="1187" y="64800"/>
                  </a:lnTo>
                  <a:lnTo>
                    <a:pt x="0" y="84952"/>
                  </a:lnTo>
                  <a:lnTo>
                    <a:pt x="3661" y="92899"/>
                  </a:lnTo>
                  <a:lnTo>
                    <a:pt x="17087" y="104849"/>
                  </a:lnTo>
                  <a:lnTo>
                    <a:pt x="37872" y="110940"/>
                  </a:lnTo>
                  <a:lnTo>
                    <a:pt x="49966" y="112565"/>
                  </a:lnTo>
                  <a:lnTo>
                    <a:pt x="69643" y="108130"/>
                  </a:lnTo>
                  <a:lnTo>
                    <a:pt x="78166" y="103672"/>
                  </a:lnTo>
                  <a:lnTo>
                    <a:pt x="90755" y="89360"/>
                  </a:lnTo>
                  <a:lnTo>
                    <a:pt x="95750" y="80630"/>
                  </a:lnTo>
                  <a:lnTo>
                    <a:pt x="98180" y="61572"/>
                  </a:lnTo>
                  <a:lnTo>
                    <a:pt x="94191" y="4257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900491" y="4100524"/>
              <a:ext cx="135805" cy="139013"/>
            </a:xfrm>
            <a:custGeom>
              <a:avLst/>
              <a:gdLst/>
              <a:ahLst/>
              <a:cxnLst/>
              <a:rect l="0" t="0" r="0" b="0"/>
              <a:pathLst>
                <a:path w="135805" h="139013">
                  <a:moveTo>
                    <a:pt x="111695" y="5590"/>
                  </a:moveTo>
                  <a:lnTo>
                    <a:pt x="94927" y="0"/>
                  </a:lnTo>
                  <a:lnTo>
                    <a:pt x="62143" y="2114"/>
                  </a:lnTo>
                  <a:lnTo>
                    <a:pt x="42489" y="10284"/>
                  </a:lnTo>
                  <a:lnTo>
                    <a:pt x="25955" y="22884"/>
                  </a:lnTo>
                  <a:lnTo>
                    <a:pt x="10808" y="40182"/>
                  </a:lnTo>
                  <a:lnTo>
                    <a:pt x="2515" y="62688"/>
                  </a:lnTo>
                  <a:lnTo>
                    <a:pt x="0" y="87119"/>
                  </a:lnTo>
                  <a:lnTo>
                    <a:pt x="2781" y="109675"/>
                  </a:lnTo>
                  <a:lnTo>
                    <a:pt x="7500" y="118264"/>
                  </a:lnTo>
                  <a:lnTo>
                    <a:pt x="22102" y="130926"/>
                  </a:lnTo>
                  <a:lnTo>
                    <a:pt x="43410" y="137334"/>
                  </a:lnTo>
                  <a:lnTo>
                    <a:pt x="67308" y="139012"/>
                  </a:lnTo>
                  <a:lnTo>
                    <a:pt x="89628" y="135858"/>
                  </a:lnTo>
                  <a:lnTo>
                    <a:pt x="108127" y="127438"/>
                  </a:lnTo>
                  <a:lnTo>
                    <a:pt x="116335" y="121917"/>
                  </a:lnTo>
                  <a:lnTo>
                    <a:pt x="128576" y="106423"/>
                  </a:lnTo>
                  <a:lnTo>
                    <a:pt x="133478" y="97379"/>
                  </a:lnTo>
                  <a:lnTo>
                    <a:pt x="135804" y="74850"/>
                  </a:lnTo>
                  <a:lnTo>
                    <a:pt x="134787" y="62292"/>
                  </a:lnTo>
                  <a:lnTo>
                    <a:pt x="127418" y="45219"/>
                  </a:lnTo>
                  <a:lnTo>
                    <a:pt x="111695" y="266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8078120" y="4110504"/>
              <a:ext cx="113052" cy="135409"/>
            </a:xfrm>
            <a:custGeom>
              <a:avLst/>
              <a:gdLst/>
              <a:ahLst/>
              <a:cxnLst/>
              <a:rect l="0" t="0" r="0" b="0"/>
              <a:pathLst>
                <a:path w="113052" h="135409">
                  <a:moveTo>
                    <a:pt x="113051" y="27195"/>
                  </a:moveTo>
                  <a:lnTo>
                    <a:pt x="101872" y="10428"/>
                  </a:lnTo>
                  <a:lnTo>
                    <a:pt x="93900" y="5488"/>
                  </a:lnTo>
                  <a:lnTo>
                    <a:pt x="72564" y="0"/>
                  </a:lnTo>
                  <a:lnTo>
                    <a:pt x="62662" y="876"/>
                  </a:lnTo>
                  <a:lnTo>
                    <a:pt x="45422" y="8089"/>
                  </a:lnTo>
                  <a:lnTo>
                    <a:pt x="22563" y="25304"/>
                  </a:lnTo>
                  <a:lnTo>
                    <a:pt x="6561" y="50811"/>
                  </a:lnTo>
                  <a:lnTo>
                    <a:pt x="0" y="86185"/>
                  </a:lnTo>
                  <a:lnTo>
                    <a:pt x="2589" y="96938"/>
                  </a:lnTo>
                  <a:lnTo>
                    <a:pt x="14823" y="115124"/>
                  </a:lnTo>
                  <a:lnTo>
                    <a:pt x="41443" y="132927"/>
                  </a:lnTo>
                  <a:lnTo>
                    <a:pt x="61338" y="135408"/>
                  </a:lnTo>
                  <a:lnTo>
                    <a:pt x="89149" y="130228"/>
                  </a:lnTo>
                  <a:lnTo>
                    <a:pt x="113051" y="121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230121" y="4111053"/>
              <a:ext cx="97922" cy="134860"/>
            </a:xfrm>
            <a:custGeom>
              <a:avLst/>
              <a:gdLst/>
              <a:ahLst/>
              <a:cxnLst/>
              <a:rect l="0" t="0" r="0" b="0"/>
              <a:pathLst>
                <a:path w="97922" h="134860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9" y="18617"/>
                  </a:lnTo>
                  <a:lnTo>
                    <a:pt x="12374" y="32436"/>
                  </a:lnTo>
                  <a:lnTo>
                    <a:pt x="2188" y="50276"/>
                  </a:lnTo>
                  <a:lnTo>
                    <a:pt x="0" y="73023"/>
                  </a:lnTo>
                  <a:lnTo>
                    <a:pt x="4098" y="96391"/>
                  </a:lnTo>
                  <a:lnTo>
                    <a:pt x="13717" y="114576"/>
                  </a:lnTo>
                  <a:lnTo>
                    <a:pt x="28912" y="127337"/>
                  </a:lnTo>
                  <a:lnTo>
                    <a:pt x="37876" y="132378"/>
                  </a:lnTo>
                  <a:lnTo>
                    <a:pt x="60315" y="134859"/>
                  </a:lnTo>
                  <a:lnTo>
                    <a:pt x="97921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370155" y="4148228"/>
              <a:ext cx="105286" cy="116284"/>
            </a:xfrm>
            <a:custGeom>
              <a:avLst/>
              <a:gdLst/>
              <a:ahLst/>
              <a:cxnLst/>
              <a:rect l="0" t="0" r="0" b="0"/>
              <a:pathLst>
                <a:path w="105286" h="116284">
                  <a:moveTo>
                    <a:pt x="0" y="0"/>
                  </a:moveTo>
                  <a:lnTo>
                    <a:pt x="0" y="58616"/>
                  </a:lnTo>
                  <a:lnTo>
                    <a:pt x="11179" y="93407"/>
                  </a:lnTo>
                  <a:lnTo>
                    <a:pt x="26025" y="108974"/>
                  </a:lnTo>
                  <a:lnTo>
                    <a:pt x="34897" y="114763"/>
                  </a:lnTo>
                  <a:lnTo>
                    <a:pt x="43153" y="116283"/>
                  </a:lnTo>
                  <a:lnTo>
                    <a:pt x="50996" y="114957"/>
                  </a:lnTo>
                  <a:lnTo>
                    <a:pt x="65948" y="107244"/>
                  </a:lnTo>
                  <a:lnTo>
                    <a:pt x="80393" y="96017"/>
                  </a:lnTo>
                  <a:lnTo>
                    <a:pt x="96090" y="70953"/>
                  </a:lnTo>
                  <a:lnTo>
                    <a:pt x="104075" y="1860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528083" y="4106114"/>
              <a:ext cx="105286" cy="162670"/>
            </a:xfrm>
            <a:custGeom>
              <a:avLst/>
              <a:gdLst/>
              <a:ahLst/>
              <a:cxnLst/>
              <a:rect l="0" t="0" r="0" b="0"/>
              <a:pathLst>
                <a:path w="105286" h="162670">
                  <a:moveTo>
                    <a:pt x="0" y="115813"/>
                  </a:moveTo>
                  <a:lnTo>
                    <a:pt x="20243" y="159776"/>
                  </a:lnTo>
                  <a:lnTo>
                    <a:pt x="22854" y="162669"/>
                  </a:lnTo>
                  <a:lnTo>
                    <a:pt x="23425" y="161089"/>
                  </a:lnTo>
                  <a:lnTo>
                    <a:pt x="6541" y="104237"/>
                  </a:lnTo>
                  <a:lnTo>
                    <a:pt x="6027" y="83762"/>
                  </a:lnTo>
                  <a:lnTo>
                    <a:pt x="10867" y="64134"/>
                  </a:lnTo>
                  <a:lnTo>
                    <a:pt x="20818" y="47611"/>
                  </a:lnTo>
                  <a:lnTo>
                    <a:pt x="36158" y="35588"/>
                  </a:lnTo>
                  <a:lnTo>
                    <a:pt x="88919" y="1087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473782" y="136870"/>
            <a:ext cx="3913729" cy="494840"/>
            <a:chOff x="473782" y="136870"/>
            <a:chExt cx="3913729" cy="494840"/>
          </a:xfrm>
        </p:grpSpPr>
        <p:sp>
          <p:nvSpPr>
            <p:cNvPr id="2" name="Freeform 1"/>
            <p:cNvSpPr/>
            <p:nvPr/>
          </p:nvSpPr>
          <p:spPr>
            <a:xfrm>
              <a:off x="649748" y="189512"/>
              <a:ext cx="13548" cy="263214"/>
            </a:xfrm>
            <a:custGeom>
              <a:avLst/>
              <a:gdLst/>
              <a:ahLst/>
              <a:cxnLst/>
              <a:rect l="0" t="0" r="0" b="0"/>
              <a:pathLst>
                <a:path w="13548" h="263214">
                  <a:moveTo>
                    <a:pt x="13547" y="0"/>
                  </a:moveTo>
                  <a:lnTo>
                    <a:pt x="2368" y="16768"/>
                  </a:lnTo>
                  <a:lnTo>
                    <a:pt x="0" y="34359"/>
                  </a:lnTo>
                  <a:lnTo>
                    <a:pt x="2621" y="92999"/>
                  </a:lnTo>
                  <a:lnTo>
                    <a:pt x="2940" y="147745"/>
                  </a:lnTo>
                  <a:lnTo>
                    <a:pt x="3003" y="203620"/>
                  </a:lnTo>
                  <a:lnTo>
                    <a:pt x="13547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141333"/>
              <a:ext cx="326384" cy="58709"/>
            </a:xfrm>
            <a:custGeom>
              <a:avLst/>
              <a:gdLst/>
              <a:ahLst/>
              <a:cxnLst/>
              <a:rect l="0" t="0" r="0" b="0"/>
              <a:pathLst>
                <a:path w="326384" h="58709">
                  <a:moveTo>
                    <a:pt x="326383" y="6065"/>
                  </a:moveTo>
                  <a:lnTo>
                    <a:pt x="293931" y="0"/>
                  </a:lnTo>
                  <a:lnTo>
                    <a:pt x="236452" y="5036"/>
                  </a:lnTo>
                  <a:lnTo>
                    <a:pt x="176500" y="17383"/>
                  </a:lnTo>
                  <a:lnTo>
                    <a:pt x="122342" y="30788"/>
                  </a:lnTo>
                  <a:lnTo>
                    <a:pt x="65414" y="44701"/>
                  </a:lnTo>
                  <a:lnTo>
                    <a:pt x="14654" y="55594"/>
                  </a:lnTo>
                  <a:lnTo>
                    <a:pt x="0" y="587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05367" y="442196"/>
              <a:ext cx="294799" cy="39857"/>
            </a:xfrm>
            <a:custGeom>
              <a:avLst/>
              <a:gdLst/>
              <a:ahLst/>
              <a:cxnLst/>
              <a:rect l="0" t="0" r="0" b="0"/>
              <a:pathLst>
                <a:path w="294799" h="39857">
                  <a:moveTo>
                    <a:pt x="294798" y="0"/>
                  </a:moveTo>
                  <a:lnTo>
                    <a:pt x="257320" y="8334"/>
                  </a:lnTo>
                  <a:lnTo>
                    <a:pt x="199483" y="18645"/>
                  </a:lnTo>
                  <a:lnTo>
                    <a:pt x="146596" y="28683"/>
                  </a:lnTo>
                  <a:lnTo>
                    <a:pt x="84339" y="38439"/>
                  </a:lnTo>
                  <a:lnTo>
                    <a:pt x="45787" y="3985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10694" y="374145"/>
              <a:ext cx="242156" cy="99638"/>
            </a:xfrm>
            <a:custGeom>
              <a:avLst/>
              <a:gdLst/>
              <a:ahLst/>
              <a:cxnLst/>
              <a:rect l="0" t="0" r="0" b="0"/>
              <a:pathLst>
                <a:path w="242156" h="99638">
                  <a:moveTo>
                    <a:pt x="0" y="25937"/>
                  </a:moveTo>
                  <a:lnTo>
                    <a:pt x="3119" y="68629"/>
                  </a:lnTo>
                  <a:lnTo>
                    <a:pt x="6066" y="82346"/>
                  </a:lnTo>
                  <a:lnTo>
                    <a:pt x="3476" y="76744"/>
                  </a:lnTo>
                  <a:lnTo>
                    <a:pt x="6619" y="53859"/>
                  </a:lnTo>
                  <a:lnTo>
                    <a:pt x="14959" y="24852"/>
                  </a:lnTo>
                  <a:lnTo>
                    <a:pt x="20501" y="17025"/>
                  </a:lnTo>
                  <a:lnTo>
                    <a:pt x="36018" y="5209"/>
                  </a:lnTo>
                  <a:lnTo>
                    <a:pt x="43899" y="3929"/>
                  </a:lnTo>
                  <a:lnTo>
                    <a:pt x="51493" y="5416"/>
                  </a:lnTo>
                  <a:lnTo>
                    <a:pt x="86080" y="24613"/>
                  </a:lnTo>
                  <a:lnTo>
                    <a:pt x="99869" y="40557"/>
                  </a:lnTo>
                  <a:lnTo>
                    <a:pt x="105184" y="49722"/>
                  </a:lnTo>
                  <a:lnTo>
                    <a:pt x="109897" y="51152"/>
                  </a:lnTo>
                  <a:lnTo>
                    <a:pt x="114209" y="47427"/>
                  </a:lnTo>
                  <a:lnTo>
                    <a:pt x="129534" y="13415"/>
                  </a:lnTo>
                  <a:lnTo>
                    <a:pt x="136659" y="7060"/>
                  </a:lnTo>
                  <a:lnTo>
                    <a:pt x="157054" y="0"/>
                  </a:lnTo>
                  <a:lnTo>
                    <a:pt x="166703" y="457"/>
                  </a:lnTo>
                  <a:lnTo>
                    <a:pt x="183665" y="7204"/>
                  </a:lnTo>
                  <a:lnTo>
                    <a:pt x="206367" y="24156"/>
                  </a:lnTo>
                  <a:lnTo>
                    <a:pt x="222323" y="49586"/>
                  </a:lnTo>
                  <a:lnTo>
                    <a:pt x="242155" y="99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07950" y="343637"/>
              <a:ext cx="92545" cy="280945"/>
            </a:xfrm>
            <a:custGeom>
              <a:avLst/>
              <a:gdLst/>
              <a:ahLst/>
              <a:cxnLst/>
              <a:rect l="0" t="0" r="0" b="0"/>
              <a:pathLst>
                <a:path w="92545" h="280945">
                  <a:moveTo>
                    <a:pt x="8070" y="77502"/>
                  </a:moveTo>
                  <a:lnTo>
                    <a:pt x="13659" y="136119"/>
                  </a:lnTo>
                  <a:lnTo>
                    <a:pt x="11557" y="189123"/>
                  </a:lnTo>
                  <a:lnTo>
                    <a:pt x="23030" y="245406"/>
                  </a:lnTo>
                  <a:lnTo>
                    <a:pt x="23298" y="266770"/>
                  </a:lnTo>
                  <a:lnTo>
                    <a:pt x="21857" y="280944"/>
                  </a:lnTo>
                  <a:lnTo>
                    <a:pt x="23111" y="279811"/>
                  </a:lnTo>
                  <a:lnTo>
                    <a:pt x="25116" y="275546"/>
                  </a:lnTo>
                  <a:lnTo>
                    <a:pt x="27939" y="247186"/>
                  </a:lnTo>
                  <a:lnTo>
                    <a:pt x="21657" y="195681"/>
                  </a:lnTo>
                  <a:lnTo>
                    <a:pt x="16083" y="140447"/>
                  </a:lnTo>
                  <a:lnTo>
                    <a:pt x="1890" y="77689"/>
                  </a:lnTo>
                  <a:lnTo>
                    <a:pt x="0" y="39083"/>
                  </a:lnTo>
                  <a:lnTo>
                    <a:pt x="3704" y="15974"/>
                  </a:lnTo>
                  <a:lnTo>
                    <a:pt x="9838" y="8407"/>
                  </a:lnTo>
                  <a:lnTo>
                    <a:pt x="29133" y="0"/>
                  </a:lnTo>
                  <a:lnTo>
                    <a:pt x="50187" y="2503"/>
                  </a:lnTo>
                  <a:lnTo>
                    <a:pt x="60715" y="6446"/>
                  </a:lnTo>
                  <a:lnTo>
                    <a:pt x="78651" y="23305"/>
                  </a:lnTo>
                  <a:lnTo>
                    <a:pt x="86710" y="34352"/>
                  </a:lnTo>
                  <a:lnTo>
                    <a:pt x="92544" y="55985"/>
                  </a:lnTo>
                  <a:lnTo>
                    <a:pt x="90068" y="77298"/>
                  </a:lnTo>
                  <a:lnTo>
                    <a:pt x="81168" y="98468"/>
                  </a:lnTo>
                  <a:lnTo>
                    <a:pt x="66295" y="113337"/>
                  </a:lnTo>
                  <a:lnTo>
                    <a:pt x="49156" y="122675"/>
                  </a:lnTo>
                  <a:lnTo>
                    <a:pt x="18599" y="1301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50985" y="355195"/>
              <a:ext cx="139267" cy="121523"/>
            </a:xfrm>
            <a:custGeom>
              <a:avLst/>
              <a:gdLst/>
              <a:ahLst/>
              <a:cxnLst/>
              <a:rect l="0" t="0" r="0" b="0"/>
              <a:pathLst>
                <a:path w="139267" h="121523">
                  <a:moveTo>
                    <a:pt x="75605" y="13302"/>
                  </a:moveTo>
                  <a:lnTo>
                    <a:pt x="64427" y="2123"/>
                  </a:lnTo>
                  <a:lnTo>
                    <a:pt x="57624" y="0"/>
                  </a:lnTo>
                  <a:lnTo>
                    <a:pt x="40708" y="761"/>
                  </a:lnTo>
                  <a:lnTo>
                    <a:pt x="24610" y="8118"/>
                  </a:lnTo>
                  <a:lnTo>
                    <a:pt x="17042" y="13356"/>
                  </a:lnTo>
                  <a:lnTo>
                    <a:pt x="5513" y="28534"/>
                  </a:lnTo>
                  <a:lnTo>
                    <a:pt x="801" y="37494"/>
                  </a:lnTo>
                  <a:lnTo>
                    <a:pt x="0" y="48148"/>
                  </a:lnTo>
                  <a:lnTo>
                    <a:pt x="5348" y="72463"/>
                  </a:lnTo>
                  <a:lnTo>
                    <a:pt x="21513" y="101281"/>
                  </a:lnTo>
                  <a:lnTo>
                    <a:pt x="37526" y="114015"/>
                  </a:lnTo>
                  <a:lnTo>
                    <a:pt x="46710" y="119048"/>
                  </a:lnTo>
                  <a:lnTo>
                    <a:pt x="69392" y="121522"/>
                  </a:lnTo>
                  <a:lnTo>
                    <a:pt x="92731" y="117552"/>
                  </a:lnTo>
                  <a:lnTo>
                    <a:pt x="119024" y="102162"/>
                  </a:lnTo>
                  <a:lnTo>
                    <a:pt x="134287" y="89450"/>
                  </a:lnTo>
                  <a:lnTo>
                    <a:pt x="138123" y="81615"/>
                  </a:lnTo>
                  <a:lnTo>
                    <a:pt x="139266" y="63550"/>
                  </a:lnTo>
                  <a:lnTo>
                    <a:pt x="133332" y="33650"/>
                  </a:lnTo>
                  <a:lnTo>
                    <a:pt x="118576" y="8152"/>
                  </a:lnTo>
                  <a:lnTo>
                    <a:pt x="111271" y="4020"/>
                  </a:lnTo>
                  <a:lnTo>
                    <a:pt x="65077" y="2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2404" y="326383"/>
              <a:ext cx="123641" cy="146183"/>
            </a:xfrm>
            <a:custGeom>
              <a:avLst/>
              <a:gdLst/>
              <a:ahLst/>
              <a:cxnLst/>
              <a:rect l="0" t="0" r="0" b="0"/>
              <a:pathLst>
                <a:path w="123641" h="146183">
                  <a:moveTo>
                    <a:pt x="115813" y="0"/>
                  </a:moveTo>
                  <a:lnTo>
                    <a:pt x="73121" y="3119"/>
                  </a:lnTo>
                  <a:lnTo>
                    <a:pt x="31471" y="14654"/>
                  </a:lnTo>
                  <a:lnTo>
                    <a:pt x="23320" y="20298"/>
                  </a:lnTo>
                  <a:lnTo>
                    <a:pt x="11144" y="35927"/>
                  </a:lnTo>
                  <a:lnTo>
                    <a:pt x="10939" y="42669"/>
                  </a:lnTo>
                  <a:lnTo>
                    <a:pt x="14312" y="48333"/>
                  </a:lnTo>
                  <a:lnTo>
                    <a:pt x="27418" y="57746"/>
                  </a:lnTo>
                  <a:lnTo>
                    <a:pt x="83616" y="81720"/>
                  </a:lnTo>
                  <a:lnTo>
                    <a:pt x="122290" y="112898"/>
                  </a:lnTo>
                  <a:lnTo>
                    <a:pt x="123640" y="119719"/>
                  </a:lnTo>
                  <a:lnTo>
                    <a:pt x="121031" y="126606"/>
                  </a:lnTo>
                  <a:lnTo>
                    <a:pt x="115782" y="133537"/>
                  </a:lnTo>
                  <a:lnTo>
                    <a:pt x="97472" y="141238"/>
                  </a:lnTo>
                  <a:lnTo>
                    <a:pt x="47589" y="1461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1191" y="326383"/>
              <a:ext cx="123920" cy="136871"/>
            </a:xfrm>
            <a:custGeom>
              <a:avLst/>
              <a:gdLst/>
              <a:ahLst/>
              <a:cxnLst/>
              <a:rect l="0" t="0" r="0" b="0"/>
              <a:pathLst>
                <a:path w="123920" h="136871">
                  <a:moveTo>
                    <a:pt x="84425" y="0"/>
                  </a:moveTo>
                  <a:lnTo>
                    <a:pt x="41734" y="3119"/>
                  </a:lnTo>
                  <a:lnTo>
                    <a:pt x="22167" y="9575"/>
                  </a:lnTo>
                  <a:lnTo>
                    <a:pt x="5672" y="20243"/>
                  </a:lnTo>
                  <a:lnTo>
                    <a:pt x="1508" y="27534"/>
                  </a:lnTo>
                  <a:lnTo>
                    <a:pt x="0" y="44992"/>
                  </a:lnTo>
                  <a:lnTo>
                    <a:pt x="5915" y="51052"/>
                  </a:lnTo>
                  <a:lnTo>
                    <a:pt x="62272" y="67164"/>
                  </a:lnTo>
                  <a:lnTo>
                    <a:pt x="104096" y="81984"/>
                  </a:lnTo>
                  <a:lnTo>
                    <a:pt x="120854" y="93369"/>
                  </a:lnTo>
                  <a:lnTo>
                    <a:pt x="123919" y="99681"/>
                  </a:lnTo>
                  <a:lnTo>
                    <a:pt x="123622" y="106228"/>
                  </a:lnTo>
                  <a:lnTo>
                    <a:pt x="121085" y="112933"/>
                  </a:lnTo>
                  <a:lnTo>
                    <a:pt x="108907" y="123502"/>
                  </a:lnTo>
                  <a:lnTo>
                    <a:pt x="90627" y="130929"/>
                  </a:lnTo>
                  <a:lnTo>
                    <a:pt x="43883" y="135697"/>
                  </a:lnTo>
                  <a:lnTo>
                    <a:pt x="10726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94783" y="368497"/>
              <a:ext cx="5591" cy="84229"/>
            </a:xfrm>
            <a:custGeom>
              <a:avLst/>
              <a:gdLst/>
              <a:ahLst/>
              <a:cxnLst/>
              <a:rect l="0" t="0" r="0" b="0"/>
              <a:pathLst>
                <a:path w="5591" h="84229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559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89844" y="27374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74072" y="189512"/>
              <a:ext cx="139309" cy="269008"/>
            </a:xfrm>
            <a:custGeom>
              <a:avLst/>
              <a:gdLst/>
              <a:ahLst/>
              <a:cxnLst/>
              <a:rect l="0" t="0" r="0" b="0"/>
              <a:pathLst>
                <a:path w="139309" h="269008">
                  <a:moveTo>
                    <a:pt x="21057" y="0"/>
                  </a:moveTo>
                  <a:lnTo>
                    <a:pt x="11992" y="58617"/>
                  </a:lnTo>
                  <a:lnTo>
                    <a:pt x="19055" y="118334"/>
                  </a:lnTo>
                  <a:lnTo>
                    <a:pt x="26251" y="178053"/>
                  </a:lnTo>
                  <a:lnTo>
                    <a:pt x="30005" y="223292"/>
                  </a:lnTo>
                  <a:lnTo>
                    <a:pt x="28192" y="229580"/>
                  </a:lnTo>
                  <a:lnTo>
                    <a:pt x="24644" y="230263"/>
                  </a:lnTo>
                  <a:lnTo>
                    <a:pt x="19939" y="227208"/>
                  </a:lnTo>
                  <a:lnTo>
                    <a:pt x="17972" y="220492"/>
                  </a:lnTo>
                  <a:lnTo>
                    <a:pt x="20793" y="189854"/>
                  </a:lnTo>
                  <a:lnTo>
                    <a:pt x="26009" y="168608"/>
                  </a:lnTo>
                  <a:lnTo>
                    <a:pt x="32547" y="161538"/>
                  </a:lnTo>
                  <a:lnTo>
                    <a:pt x="52290" y="153683"/>
                  </a:lnTo>
                  <a:lnTo>
                    <a:pt x="73543" y="153312"/>
                  </a:lnTo>
                  <a:lnTo>
                    <a:pt x="84124" y="154851"/>
                  </a:lnTo>
                  <a:lnTo>
                    <a:pt x="105239" y="165919"/>
                  </a:lnTo>
                  <a:lnTo>
                    <a:pt x="123982" y="182536"/>
                  </a:lnTo>
                  <a:lnTo>
                    <a:pt x="136212" y="201620"/>
                  </a:lnTo>
                  <a:lnTo>
                    <a:pt x="139308" y="221800"/>
                  </a:lnTo>
                  <a:lnTo>
                    <a:pt x="138495" y="232095"/>
                  </a:lnTo>
                  <a:lnTo>
                    <a:pt x="131354" y="249773"/>
                  </a:lnTo>
                  <a:lnTo>
                    <a:pt x="126174" y="257762"/>
                  </a:lnTo>
                  <a:lnTo>
                    <a:pt x="118041" y="263089"/>
                  </a:lnTo>
                  <a:lnTo>
                    <a:pt x="96526" y="269007"/>
                  </a:lnTo>
                  <a:lnTo>
                    <a:pt x="63695" y="266749"/>
                  </a:lnTo>
                  <a:lnTo>
                    <a:pt x="16837" y="25534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44724" y="178984"/>
              <a:ext cx="18862" cy="294799"/>
            </a:xfrm>
            <a:custGeom>
              <a:avLst/>
              <a:gdLst/>
              <a:ahLst/>
              <a:cxnLst/>
              <a:rect l="0" t="0" r="0" b="0"/>
              <a:pathLst>
                <a:path w="18862" h="294799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7215"/>
                  </a:lnTo>
                  <a:lnTo>
                    <a:pt x="9239" y="205161"/>
                  </a:lnTo>
                  <a:lnTo>
                    <a:pt x="17363" y="268089"/>
                  </a:lnTo>
                  <a:lnTo>
                    <a:pt x="1886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81694" y="315366"/>
              <a:ext cx="139820" cy="168945"/>
            </a:xfrm>
            <a:custGeom>
              <a:avLst/>
              <a:gdLst/>
              <a:ahLst/>
              <a:cxnLst/>
              <a:rect l="0" t="0" r="0" b="0"/>
              <a:pathLst>
                <a:path w="139820" h="168945">
                  <a:moveTo>
                    <a:pt x="2948" y="105773"/>
                  </a:moveTo>
                  <a:lnTo>
                    <a:pt x="56823" y="77092"/>
                  </a:lnTo>
                  <a:lnTo>
                    <a:pt x="116530" y="44798"/>
                  </a:lnTo>
                  <a:lnTo>
                    <a:pt x="128688" y="28370"/>
                  </a:lnTo>
                  <a:lnTo>
                    <a:pt x="130059" y="20246"/>
                  </a:lnTo>
                  <a:lnTo>
                    <a:pt x="128633" y="12490"/>
                  </a:lnTo>
                  <a:lnTo>
                    <a:pt x="125342" y="4980"/>
                  </a:lnTo>
                  <a:lnTo>
                    <a:pt x="117300" y="1143"/>
                  </a:lnTo>
                  <a:lnTo>
                    <a:pt x="92765" y="0"/>
                  </a:lnTo>
                  <a:lnTo>
                    <a:pt x="57246" y="11522"/>
                  </a:lnTo>
                  <a:lnTo>
                    <a:pt x="30085" y="29754"/>
                  </a:lnTo>
                  <a:lnTo>
                    <a:pt x="12808" y="55563"/>
                  </a:lnTo>
                  <a:lnTo>
                    <a:pt x="280" y="85437"/>
                  </a:lnTo>
                  <a:lnTo>
                    <a:pt x="0" y="95725"/>
                  </a:lnTo>
                  <a:lnTo>
                    <a:pt x="5927" y="116515"/>
                  </a:lnTo>
                  <a:lnTo>
                    <a:pt x="19480" y="131215"/>
                  </a:lnTo>
                  <a:lnTo>
                    <a:pt x="62366" y="155772"/>
                  </a:lnTo>
                  <a:lnTo>
                    <a:pt x="125575" y="167210"/>
                  </a:lnTo>
                  <a:lnTo>
                    <a:pt x="139819" y="168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1778" y="136870"/>
              <a:ext cx="174046" cy="345883"/>
            </a:xfrm>
            <a:custGeom>
              <a:avLst/>
              <a:gdLst/>
              <a:ahLst/>
              <a:cxnLst/>
              <a:rect l="0" t="0" r="0" b="0"/>
              <a:pathLst>
                <a:path w="174046" h="345883">
                  <a:moveTo>
                    <a:pt x="5589" y="0"/>
                  </a:moveTo>
                  <a:lnTo>
                    <a:pt x="5589" y="48931"/>
                  </a:lnTo>
                  <a:lnTo>
                    <a:pt x="5589" y="108061"/>
                  </a:lnTo>
                  <a:lnTo>
                    <a:pt x="5589" y="156280"/>
                  </a:lnTo>
                  <a:lnTo>
                    <a:pt x="5589" y="207612"/>
                  </a:lnTo>
                  <a:lnTo>
                    <a:pt x="5589" y="268954"/>
                  </a:lnTo>
                  <a:lnTo>
                    <a:pt x="2470" y="323012"/>
                  </a:lnTo>
                  <a:lnTo>
                    <a:pt x="0" y="334664"/>
                  </a:lnTo>
                  <a:lnTo>
                    <a:pt x="3033" y="341262"/>
                  </a:lnTo>
                  <a:lnTo>
                    <a:pt x="9734" y="344492"/>
                  </a:lnTo>
                  <a:lnTo>
                    <a:pt x="66013" y="345882"/>
                  </a:lnTo>
                  <a:lnTo>
                    <a:pt x="126630" y="338324"/>
                  </a:lnTo>
                  <a:lnTo>
                    <a:pt x="174045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05782" y="315854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0"/>
                  </a:moveTo>
                  <a:lnTo>
                    <a:pt x="88782" y="9065"/>
                  </a:lnTo>
                  <a:lnTo>
                    <a:pt x="26972" y="20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16311" y="136870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41506" y="8333"/>
                  </a:lnTo>
                  <a:lnTo>
                    <a:pt x="90083" y="15684"/>
                  </a:lnTo>
                  <a:lnTo>
                    <a:pt x="27142" y="2346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95295" y="326383"/>
              <a:ext cx="157929" cy="135237"/>
            </a:xfrm>
            <a:custGeom>
              <a:avLst/>
              <a:gdLst/>
              <a:ahLst/>
              <a:cxnLst/>
              <a:rect l="0" t="0" r="0" b="0"/>
              <a:pathLst>
                <a:path w="157929" h="135237">
                  <a:moveTo>
                    <a:pt x="0" y="0"/>
                  </a:moveTo>
                  <a:lnTo>
                    <a:pt x="26364" y="61110"/>
                  </a:lnTo>
                  <a:lnTo>
                    <a:pt x="66838" y="117756"/>
                  </a:lnTo>
                  <a:lnTo>
                    <a:pt x="80789" y="132664"/>
                  </a:lnTo>
                  <a:lnTo>
                    <a:pt x="87784" y="135236"/>
                  </a:lnTo>
                  <a:lnTo>
                    <a:pt x="94788" y="134611"/>
                  </a:lnTo>
                  <a:lnTo>
                    <a:pt x="101796" y="131855"/>
                  </a:lnTo>
                  <a:lnTo>
                    <a:pt x="112703" y="119433"/>
                  </a:lnTo>
                  <a:lnTo>
                    <a:pt x="132951" y="65554"/>
                  </a:lnTo>
                  <a:lnTo>
                    <a:pt x="147318" y="27767"/>
                  </a:lnTo>
                  <a:lnTo>
                    <a:pt x="157928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84717" y="323827"/>
              <a:ext cx="137084" cy="160484"/>
            </a:xfrm>
            <a:custGeom>
              <a:avLst/>
              <a:gdLst/>
              <a:ahLst/>
              <a:cxnLst/>
              <a:rect l="0" t="0" r="0" b="0"/>
              <a:pathLst>
                <a:path w="137084" h="160484">
                  <a:moveTo>
                    <a:pt x="31677" y="76255"/>
                  </a:moveTo>
                  <a:lnTo>
                    <a:pt x="42855" y="87434"/>
                  </a:lnTo>
                  <a:lnTo>
                    <a:pt x="60822" y="92922"/>
                  </a:lnTo>
                  <a:lnTo>
                    <a:pt x="83234" y="94191"/>
                  </a:lnTo>
                  <a:lnTo>
                    <a:pt x="104894" y="90856"/>
                  </a:lnTo>
                  <a:lnTo>
                    <a:pt x="123099" y="82355"/>
                  </a:lnTo>
                  <a:lnTo>
                    <a:pt x="131229" y="76812"/>
                  </a:lnTo>
                  <a:lnTo>
                    <a:pt x="135480" y="69607"/>
                  </a:lnTo>
                  <a:lnTo>
                    <a:pt x="137083" y="52244"/>
                  </a:lnTo>
                  <a:lnTo>
                    <a:pt x="125819" y="22737"/>
                  </a:lnTo>
                  <a:lnTo>
                    <a:pt x="110952" y="8406"/>
                  </a:lnTo>
                  <a:lnTo>
                    <a:pt x="102075" y="2946"/>
                  </a:lnTo>
                  <a:lnTo>
                    <a:pt x="79732" y="0"/>
                  </a:lnTo>
                  <a:lnTo>
                    <a:pt x="67223" y="852"/>
                  </a:lnTo>
                  <a:lnTo>
                    <a:pt x="43966" y="11157"/>
                  </a:lnTo>
                  <a:lnTo>
                    <a:pt x="23100" y="28606"/>
                  </a:lnTo>
                  <a:lnTo>
                    <a:pt x="6028" y="51958"/>
                  </a:lnTo>
                  <a:lnTo>
                    <a:pt x="0" y="74815"/>
                  </a:lnTo>
                  <a:lnTo>
                    <a:pt x="2390" y="96672"/>
                  </a:lnTo>
                  <a:lnTo>
                    <a:pt x="11251" y="118085"/>
                  </a:lnTo>
                  <a:lnTo>
                    <a:pt x="34983" y="144281"/>
                  </a:lnTo>
                  <a:lnTo>
                    <a:pt x="54203" y="153282"/>
                  </a:lnTo>
                  <a:lnTo>
                    <a:pt x="84319" y="1604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69166" y="379192"/>
              <a:ext cx="120970" cy="157762"/>
            </a:xfrm>
            <a:custGeom>
              <a:avLst/>
              <a:gdLst/>
              <a:ahLst/>
              <a:cxnLst/>
              <a:rect l="0" t="0" r="0" b="0"/>
              <a:pathLst>
                <a:path w="120970" h="157762">
                  <a:moveTo>
                    <a:pt x="15684" y="41947"/>
                  </a:moveTo>
                  <a:lnTo>
                    <a:pt x="7351" y="79425"/>
                  </a:lnTo>
                  <a:lnTo>
                    <a:pt x="6619" y="91499"/>
                  </a:lnTo>
                  <a:lnTo>
                    <a:pt x="4961" y="96039"/>
                  </a:lnTo>
                  <a:lnTo>
                    <a:pt x="2686" y="95556"/>
                  </a:lnTo>
                  <a:lnTo>
                    <a:pt x="0" y="91724"/>
                  </a:lnTo>
                  <a:lnTo>
                    <a:pt x="134" y="78109"/>
                  </a:lnTo>
                  <a:lnTo>
                    <a:pt x="10954" y="15154"/>
                  </a:lnTo>
                  <a:lnTo>
                    <a:pt x="16040" y="6538"/>
                  </a:lnTo>
                  <a:lnTo>
                    <a:pt x="22940" y="1963"/>
                  </a:lnTo>
                  <a:lnTo>
                    <a:pt x="39966" y="0"/>
                  </a:lnTo>
                  <a:lnTo>
                    <a:pt x="69282" y="11061"/>
                  </a:lnTo>
                  <a:lnTo>
                    <a:pt x="94606" y="34746"/>
                  </a:lnTo>
                  <a:lnTo>
                    <a:pt x="111338" y="63990"/>
                  </a:lnTo>
                  <a:lnTo>
                    <a:pt x="119700" y="124110"/>
                  </a:lnTo>
                  <a:lnTo>
                    <a:pt x="120969" y="157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74362" y="136870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60384"/>
                  </a:lnTo>
                  <a:lnTo>
                    <a:pt x="0" y="114988"/>
                  </a:lnTo>
                  <a:lnTo>
                    <a:pt x="5590" y="174662"/>
                  </a:lnTo>
                  <a:lnTo>
                    <a:pt x="9065" y="226057"/>
                  </a:lnTo>
                  <a:lnTo>
                    <a:pt x="10240" y="289495"/>
                  </a:lnTo>
                  <a:lnTo>
                    <a:pt x="13591" y="347086"/>
                  </a:lnTo>
                  <a:lnTo>
                    <a:pt x="18845" y="383210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79606" y="284269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4840" y="3119"/>
                  </a:lnTo>
                  <a:lnTo>
                    <a:pt x="69893" y="14654"/>
                  </a:lnTo>
                  <a:lnTo>
                    <a:pt x="1243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8538" y="536953"/>
              <a:ext cx="2779525" cy="94757"/>
            </a:xfrm>
            <a:custGeom>
              <a:avLst/>
              <a:gdLst/>
              <a:ahLst/>
              <a:cxnLst/>
              <a:rect l="0" t="0" r="0" b="0"/>
              <a:pathLst>
                <a:path w="2779525" h="94757">
                  <a:moveTo>
                    <a:pt x="2779524" y="31585"/>
                  </a:moveTo>
                  <a:lnTo>
                    <a:pt x="2717431" y="25996"/>
                  </a:lnTo>
                  <a:lnTo>
                    <a:pt x="2657613" y="13374"/>
                  </a:lnTo>
                  <a:lnTo>
                    <a:pt x="2597905" y="5501"/>
                  </a:lnTo>
                  <a:lnTo>
                    <a:pt x="2539881" y="1087"/>
                  </a:lnTo>
                  <a:lnTo>
                    <a:pt x="2476427" y="215"/>
                  </a:lnTo>
                  <a:lnTo>
                    <a:pt x="2429624" y="63"/>
                  </a:lnTo>
                  <a:lnTo>
                    <a:pt x="2378712" y="19"/>
                  </a:lnTo>
                  <a:lnTo>
                    <a:pt x="2329702" y="5"/>
                  </a:lnTo>
                  <a:lnTo>
                    <a:pt x="2282425" y="2"/>
                  </a:lnTo>
                  <a:lnTo>
                    <a:pt x="2231372" y="0"/>
                  </a:lnTo>
                  <a:lnTo>
                    <a:pt x="2182321" y="0"/>
                  </a:lnTo>
                  <a:lnTo>
                    <a:pt x="2135031" y="3119"/>
                  </a:lnTo>
                  <a:lnTo>
                    <a:pt x="2072239" y="9065"/>
                  </a:lnTo>
                  <a:lnTo>
                    <a:pt x="2023386" y="10095"/>
                  </a:lnTo>
                  <a:lnTo>
                    <a:pt x="1961712" y="10443"/>
                  </a:lnTo>
                  <a:lnTo>
                    <a:pt x="1912778" y="11673"/>
                  </a:lnTo>
                  <a:lnTo>
                    <a:pt x="1853729" y="18857"/>
                  </a:lnTo>
                  <a:lnTo>
                    <a:pt x="1791416" y="20622"/>
                  </a:lnTo>
                  <a:lnTo>
                    <a:pt x="1731187" y="28207"/>
                  </a:lnTo>
                  <a:lnTo>
                    <a:pt x="1674230" y="30918"/>
                  </a:lnTo>
                  <a:lnTo>
                    <a:pt x="1612330" y="37043"/>
                  </a:lnTo>
                  <a:lnTo>
                    <a:pt x="1551013" y="41112"/>
                  </a:lnTo>
                  <a:lnTo>
                    <a:pt x="1500971" y="41817"/>
                  </a:lnTo>
                  <a:lnTo>
                    <a:pt x="1450269" y="43196"/>
                  </a:lnTo>
                  <a:lnTo>
                    <a:pt x="1390622" y="50430"/>
                  </a:lnTo>
                  <a:lnTo>
                    <a:pt x="1328191" y="52205"/>
                  </a:lnTo>
                  <a:lnTo>
                    <a:pt x="1271303" y="52513"/>
                  </a:lnTo>
                  <a:lnTo>
                    <a:pt x="1215583" y="52604"/>
                  </a:lnTo>
                  <a:lnTo>
                    <a:pt x="1167618" y="58220"/>
                  </a:lnTo>
                  <a:lnTo>
                    <a:pt x="1118181" y="61704"/>
                  </a:lnTo>
                  <a:lnTo>
                    <a:pt x="1066488" y="68325"/>
                  </a:lnTo>
                  <a:lnTo>
                    <a:pt x="1014127" y="72107"/>
                  </a:lnTo>
                  <a:lnTo>
                    <a:pt x="961568" y="73228"/>
                  </a:lnTo>
                  <a:lnTo>
                    <a:pt x="908950" y="73560"/>
                  </a:lnTo>
                  <a:lnTo>
                    <a:pt x="856315" y="73658"/>
                  </a:lnTo>
                  <a:lnTo>
                    <a:pt x="803675" y="73687"/>
                  </a:lnTo>
                  <a:lnTo>
                    <a:pt x="751033" y="73696"/>
                  </a:lnTo>
                  <a:lnTo>
                    <a:pt x="698391" y="73698"/>
                  </a:lnTo>
                  <a:lnTo>
                    <a:pt x="640159" y="73699"/>
                  </a:lnTo>
                  <a:lnTo>
                    <a:pt x="589630" y="73699"/>
                  </a:lnTo>
                  <a:lnTo>
                    <a:pt x="539433" y="73699"/>
                  </a:lnTo>
                  <a:lnTo>
                    <a:pt x="481926" y="73699"/>
                  </a:lnTo>
                  <a:lnTo>
                    <a:pt x="426023" y="73699"/>
                  </a:lnTo>
                  <a:lnTo>
                    <a:pt x="372414" y="73699"/>
                  </a:lnTo>
                  <a:lnTo>
                    <a:pt x="313896" y="73699"/>
                  </a:lnTo>
                  <a:lnTo>
                    <a:pt x="263282" y="73699"/>
                  </a:lnTo>
                  <a:lnTo>
                    <a:pt x="207471" y="73699"/>
                  </a:lnTo>
                  <a:lnTo>
                    <a:pt x="152070" y="79289"/>
                  </a:lnTo>
                  <a:lnTo>
                    <a:pt x="98611" y="82764"/>
                  </a:lnTo>
                  <a:lnTo>
                    <a:pt x="38889" y="8510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42860" y="305326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85484" y="2340"/>
                  </a:lnTo>
                  <a:lnTo>
                    <a:pt x="34260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37658" y="147398"/>
              <a:ext cx="10529" cy="347442"/>
            </a:xfrm>
            <a:custGeom>
              <a:avLst/>
              <a:gdLst/>
              <a:ahLst/>
              <a:cxnLst/>
              <a:rect l="0" t="0" r="0" b="0"/>
              <a:pathLst>
                <a:path w="10529" h="347442">
                  <a:moveTo>
                    <a:pt x="0" y="0"/>
                  </a:moveTo>
                  <a:lnTo>
                    <a:pt x="0" y="62478"/>
                  </a:lnTo>
                  <a:lnTo>
                    <a:pt x="5589" y="124776"/>
                  </a:lnTo>
                  <a:lnTo>
                    <a:pt x="2317" y="177766"/>
                  </a:lnTo>
                  <a:lnTo>
                    <a:pt x="3577" y="232080"/>
                  </a:lnTo>
                  <a:lnTo>
                    <a:pt x="9155" y="287869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42954" y="178984"/>
              <a:ext cx="10518" cy="315856"/>
            </a:xfrm>
            <a:custGeom>
              <a:avLst/>
              <a:gdLst/>
              <a:ahLst/>
              <a:cxnLst/>
              <a:rect l="0" t="0" r="0" b="0"/>
              <a:pathLst>
                <a:path w="10518" h="315856">
                  <a:moveTo>
                    <a:pt x="10517" y="0"/>
                  </a:moveTo>
                  <a:lnTo>
                    <a:pt x="2184" y="48931"/>
                  </a:lnTo>
                  <a:lnTo>
                    <a:pt x="639" y="96776"/>
                  </a:lnTo>
                  <a:lnTo>
                    <a:pt x="117" y="159756"/>
                  </a:lnTo>
                  <a:lnTo>
                    <a:pt x="27" y="208642"/>
                  </a:lnTo>
                  <a:lnTo>
                    <a:pt x="0" y="260172"/>
                  </a:lnTo>
                  <a:lnTo>
                    <a:pt x="1051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927129" y="361261"/>
              <a:ext cx="115815" cy="7237"/>
            </a:xfrm>
            <a:custGeom>
              <a:avLst/>
              <a:gdLst/>
              <a:ahLst/>
              <a:cxnLst/>
              <a:rect l="0" t="0" r="0" b="0"/>
              <a:pathLst>
                <a:path w="115815" h="7237">
                  <a:moveTo>
                    <a:pt x="115814" y="7236"/>
                  </a:moveTo>
                  <a:lnTo>
                    <a:pt x="88258" y="0"/>
                  </a:lnTo>
                  <a:lnTo>
                    <a:pt x="35155" y="477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071404" y="354634"/>
              <a:ext cx="171581" cy="130179"/>
            </a:xfrm>
            <a:custGeom>
              <a:avLst/>
              <a:gdLst/>
              <a:ahLst/>
              <a:cxnLst/>
              <a:rect l="0" t="0" r="0" b="0"/>
              <a:pathLst>
                <a:path w="171581" h="130179">
                  <a:moveTo>
                    <a:pt x="118938" y="55977"/>
                  </a:moveTo>
                  <a:lnTo>
                    <a:pt x="109362" y="31930"/>
                  </a:lnTo>
                  <a:lnTo>
                    <a:pt x="98694" y="17603"/>
                  </a:lnTo>
                  <a:lnTo>
                    <a:pt x="73945" y="1973"/>
                  </a:lnTo>
                  <a:lnTo>
                    <a:pt x="54487" y="0"/>
                  </a:lnTo>
                  <a:lnTo>
                    <a:pt x="35311" y="4192"/>
                  </a:lnTo>
                  <a:lnTo>
                    <a:pt x="18989" y="13854"/>
                  </a:lnTo>
                  <a:lnTo>
                    <a:pt x="7056" y="29067"/>
                  </a:lnTo>
                  <a:lnTo>
                    <a:pt x="2236" y="38037"/>
                  </a:lnTo>
                  <a:lnTo>
                    <a:pt x="0" y="60482"/>
                  </a:lnTo>
                  <a:lnTo>
                    <a:pt x="4075" y="84885"/>
                  </a:lnTo>
                  <a:lnTo>
                    <a:pt x="13686" y="107430"/>
                  </a:lnTo>
                  <a:lnTo>
                    <a:pt x="28875" y="122908"/>
                  </a:lnTo>
                  <a:lnTo>
                    <a:pt x="37839" y="128674"/>
                  </a:lnTo>
                  <a:lnTo>
                    <a:pt x="47324" y="130178"/>
                  </a:lnTo>
                  <a:lnTo>
                    <a:pt x="67222" y="125610"/>
                  </a:lnTo>
                  <a:lnTo>
                    <a:pt x="92566" y="109884"/>
                  </a:lnTo>
                  <a:lnTo>
                    <a:pt x="97847" y="101274"/>
                  </a:lnTo>
                  <a:lnTo>
                    <a:pt x="103715" y="79228"/>
                  </a:lnTo>
                  <a:lnTo>
                    <a:pt x="107619" y="74987"/>
                  </a:lnTo>
                  <a:lnTo>
                    <a:pt x="112562" y="75670"/>
                  </a:lnTo>
                  <a:lnTo>
                    <a:pt x="171580" y="1191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242991" y="309617"/>
              <a:ext cx="144520" cy="171503"/>
            </a:xfrm>
            <a:custGeom>
              <a:avLst/>
              <a:gdLst/>
              <a:ahLst/>
              <a:cxnLst/>
              <a:rect l="0" t="0" r="0" b="0"/>
              <a:pathLst>
                <a:path w="144520" h="171503">
                  <a:moveTo>
                    <a:pt x="115807" y="16766"/>
                  </a:moveTo>
                  <a:lnTo>
                    <a:pt x="104628" y="5588"/>
                  </a:lnTo>
                  <a:lnTo>
                    <a:pt x="83542" y="99"/>
                  </a:lnTo>
                  <a:lnTo>
                    <a:pt x="57013" y="0"/>
                  </a:lnTo>
                  <a:lnTo>
                    <a:pt x="33524" y="7755"/>
                  </a:lnTo>
                  <a:lnTo>
                    <a:pt x="6158" y="25274"/>
                  </a:lnTo>
                  <a:lnTo>
                    <a:pt x="1764" y="32967"/>
                  </a:lnTo>
                  <a:lnTo>
                    <a:pt x="0" y="50872"/>
                  </a:lnTo>
                  <a:lnTo>
                    <a:pt x="6236" y="67409"/>
                  </a:lnTo>
                  <a:lnTo>
                    <a:pt x="11174" y="75095"/>
                  </a:lnTo>
                  <a:lnTo>
                    <a:pt x="19145" y="80218"/>
                  </a:lnTo>
                  <a:lnTo>
                    <a:pt x="52721" y="87429"/>
                  </a:lnTo>
                  <a:lnTo>
                    <a:pt x="114200" y="95655"/>
                  </a:lnTo>
                  <a:lnTo>
                    <a:pt x="133030" y="107980"/>
                  </a:lnTo>
                  <a:lnTo>
                    <a:pt x="141327" y="116180"/>
                  </a:lnTo>
                  <a:lnTo>
                    <a:pt x="144519" y="125156"/>
                  </a:lnTo>
                  <a:lnTo>
                    <a:pt x="144307" y="134649"/>
                  </a:lnTo>
                  <a:lnTo>
                    <a:pt x="141826" y="144488"/>
                  </a:lnTo>
                  <a:lnTo>
                    <a:pt x="136662" y="152217"/>
                  </a:lnTo>
                  <a:lnTo>
                    <a:pt x="121566" y="163924"/>
                  </a:lnTo>
                  <a:lnTo>
                    <a:pt x="87747" y="171502"/>
                  </a:lnTo>
                  <a:lnTo>
                    <a:pt x="31579" y="164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740556" y="136870"/>
            <a:ext cx="3411205" cy="536954"/>
            <a:chOff x="4740556" y="136870"/>
            <a:chExt cx="3411205" cy="536954"/>
          </a:xfrm>
        </p:grpSpPr>
        <p:sp>
          <p:nvSpPr>
            <p:cNvPr id="31" name="Freeform 30"/>
            <p:cNvSpPr/>
            <p:nvPr/>
          </p:nvSpPr>
          <p:spPr>
            <a:xfrm>
              <a:off x="4740556" y="282159"/>
              <a:ext cx="207839" cy="188276"/>
            </a:xfrm>
            <a:custGeom>
              <a:avLst/>
              <a:gdLst/>
              <a:ahLst/>
              <a:cxnLst/>
              <a:rect l="0" t="0" r="0" b="0"/>
              <a:pathLst>
                <a:path w="207839" h="188276">
                  <a:moveTo>
                    <a:pt x="134138" y="75809"/>
                  </a:moveTo>
                  <a:lnTo>
                    <a:pt x="124562" y="51763"/>
                  </a:lnTo>
                  <a:lnTo>
                    <a:pt x="94735" y="16216"/>
                  </a:lnTo>
                  <a:lnTo>
                    <a:pt x="68651" y="700"/>
                  </a:lnTo>
                  <a:lnTo>
                    <a:pt x="60064" y="0"/>
                  </a:lnTo>
                  <a:lnTo>
                    <a:pt x="44284" y="5462"/>
                  </a:lnTo>
                  <a:lnTo>
                    <a:pt x="22247" y="27280"/>
                  </a:lnTo>
                  <a:lnTo>
                    <a:pt x="6489" y="55971"/>
                  </a:lnTo>
                  <a:lnTo>
                    <a:pt x="0" y="92288"/>
                  </a:lnTo>
                  <a:lnTo>
                    <a:pt x="3666" y="127095"/>
                  </a:lnTo>
                  <a:lnTo>
                    <a:pt x="17751" y="159635"/>
                  </a:lnTo>
                  <a:lnTo>
                    <a:pt x="33277" y="174677"/>
                  </a:lnTo>
                  <a:lnTo>
                    <a:pt x="53046" y="184091"/>
                  </a:lnTo>
                  <a:lnTo>
                    <a:pt x="77430" y="188275"/>
                  </a:lnTo>
                  <a:lnTo>
                    <a:pt x="88144" y="185882"/>
                  </a:lnTo>
                  <a:lnTo>
                    <a:pt x="106287" y="173863"/>
                  </a:lnTo>
                  <a:lnTo>
                    <a:pt x="124066" y="147366"/>
                  </a:lnTo>
                  <a:lnTo>
                    <a:pt x="126542" y="127500"/>
                  </a:lnTo>
                  <a:lnTo>
                    <a:pt x="125564" y="117289"/>
                  </a:lnTo>
                  <a:lnTo>
                    <a:pt x="127252" y="113991"/>
                  </a:lnTo>
                  <a:lnTo>
                    <a:pt x="130717" y="115302"/>
                  </a:lnTo>
                  <a:lnTo>
                    <a:pt x="180039" y="171069"/>
                  </a:lnTo>
                  <a:lnTo>
                    <a:pt x="207838" y="1810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38163" y="322709"/>
              <a:ext cx="154790" cy="329290"/>
            </a:xfrm>
            <a:custGeom>
              <a:avLst/>
              <a:gdLst/>
              <a:ahLst/>
              <a:cxnLst/>
              <a:rect l="0" t="0" r="0" b="0"/>
              <a:pathLst>
                <a:path w="154790" h="329290">
                  <a:moveTo>
                    <a:pt x="20800" y="130016"/>
                  </a:moveTo>
                  <a:lnTo>
                    <a:pt x="23920" y="184160"/>
                  </a:lnTo>
                  <a:lnTo>
                    <a:pt x="29866" y="239107"/>
                  </a:lnTo>
                  <a:lnTo>
                    <a:pt x="38276" y="295021"/>
                  </a:lnTo>
                  <a:lnTo>
                    <a:pt x="39626" y="328905"/>
                  </a:lnTo>
                  <a:lnTo>
                    <a:pt x="38031" y="329289"/>
                  </a:lnTo>
                  <a:lnTo>
                    <a:pt x="35797" y="326036"/>
                  </a:lnTo>
                  <a:lnTo>
                    <a:pt x="24976" y="287192"/>
                  </a:lnTo>
                  <a:lnTo>
                    <a:pt x="18505" y="234459"/>
                  </a:lnTo>
                  <a:lnTo>
                    <a:pt x="6309" y="178983"/>
                  </a:lnTo>
                  <a:lnTo>
                    <a:pt x="1040" y="122964"/>
                  </a:lnTo>
                  <a:lnTo>
                    <a:pt x="0" y="66838"/>
                  </a:lnTo>
                  <a:lnTo>
                    <a:pt x="2197" y="39936"/>
                  </a:lnTo>
                  <a:lnTo>
                    <a:pt x="10972" y="16281"/>
                  </a:lnTo>
                  <a:lnTo>
                    <a:pt x="18928" y="8569"/>
                  </a:lnTo>
                  <a:lnTo>
                    <a:pt x="40245" y="0"/>
                  </a:lnTo>
                  <a:lnTo>
                    <a:pt x="62198" y="2431"/>
                  </a:lnTo>
                  <a:lnTo>
                    <a:pt x="104887" y="23056"/>
                  </a:lnTo>
                  <a:lnTo>
                    <a:pt x="130983" y="42822"/>
                  </a:lnTo>
                  <a:lnTo>
                    <a:pt x="147944" y="69086"/>
                  </a:lnTo>
                  <a:lnTo>
                    <a:pt x="154789" y="104684"/>
                  </a:lnTo>
                  <a:lnTo>
                    <a:pt x="152240" y="115467"/>
                  </a:lnTo>
                  <a:lnTo>
                    <a:pt x="140049" y="133688"/>
                  </a:lnTo>
                  <a:lnTo>
                    <a:pt x="119813" y="143346"/>
                  </a:lnTo>
                  <a:lnTo>
                    <a:pt x="96391" y="146469"/>
                  </a:lnTo>
                  <a:lnTo>
                    <a:pt x="55879" y="142061"/>
                  </a:lnTo>
                  <a:lnTo>
                    <a:pt x="31329" y="1405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27419" y="305326"/>
              <a:ext cx="126343" cy="138601"/>
            </a:xfrm>
            <a:custGeom>
              <a:avLst/>
              <a:gdLst/>
              <a:ahLst/>
              <a:cxnLst/>
              <a:rect l="0" t="0" r="0" b="0"/>
              <a:pathLst>
                <a:path w="126343" h="138601">
                  <a:moveTo>
                    <a:pt x="0" y="52642"/>
                  </a:moveTo>
                  <a:lnTo>
                    <a:pt x="19129" y="113753"/>
                  </a:lnTo>
                  <a:lnTo>
                    <a:pt x="30339" y="135955"/>
                  </a:lnTo>
                  <a:lnTo>
                    <a:pt x="33094" y="138600"/>
                  </a:lnTo>
                  <a:lnTo>
                    <a:pt x="33761" y="135683"/>
                  </a:lnTo>
                  <a:lnTo>
                    <a:pt x="30213" y="119965"/>
                  </a:lnTo>
                  <a:lnTo>
                    <a:pt x="15110" y="71747"/>
                  </a:lnTo>
                  <a:lnTo>
                    <a:pt x="14904" y="45925"/>
                  </a:lnTo>
                  <a:lnTo>
                    <a:pt x="22612" y="22751"/>
                  </a:lnTo>
                  <a:lnTo>
                    <a:pt x="30283" y="15167"/>
                  </a:lnTo>
                  <a:lnTo>
                    <a:pt x="51284" y="6741"/>
                  </a:lnTo>
                  <a:lnTo>
                    <a:pt x="107201" y="888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09750" y="323364"/>
              <a:ext cx="125905" cy="139950"/>
            </a:xfrm>
            <a:custGeom>
              <a:avLst/>
              <a:gdLst/>
              <a:ahLst/>
              <a:cxnLst/>
              <a:rect l="0" t="0" r="0" b="0"/>
              <a:pathLst>
                <a:path w="125905" h="139950">
                  <a:moveTo>
                    <a:pt x="101939" y="13547"/>
                  </a:moveTo>
                  <a:lnTo>
                    <a:pt x="85171" y="2369"/>
                  </a:lnTo>
                  <a:lnTo>
                    <a:pt x="67580" y="0"/>
                  </a:lnTo>
                  <a:lnTo>
                    <a:pt x="48064" y="4017"/>
                  </a:lnTo>
                  <a:lnTo>
                    <a:pt x="27692" y="13601"/>
                  </a:lnTo>
                  <a:lnTo>
                    <a:pt x="13178" y="28779"/>
                  </a:lnTo>
                  <a:lnTo>
                    <a:pt x="3998" y="48393"/>
                  </a:lnTo>
                  <a:lnTo>
                    <a:pt x="0" y="84573"/>
                  </a:lnTo>
                  <a:lnTo>
                    <a:pt x="3210" y="107116"/>
                  </a:lnTo>
                  <a:lnTo>
                    <a:pt x="14776" y="125713"/>
                  </a:lnTo>
                  <a:lnTo>
                    <a:pt x="22773" y="133948"/>
                  </a:lnTo>
                  <a:lnTo>
                    <a:pt x="31614" y="138268"/>
                  </a:lnTo>
                  <a:lnTo>
                    <a:pt x="50796" y="139949"/>
                  </a:lnTo>
                  <a:lnTo>
                    <a:pt x="81326" y="128729"/>
                  </a:lnTo>
                  <a:lnTo>
                    <a:pt x="107010" y="110586"/>
                  </a:lnTo>
                  <a:lnTo>
                    <a:pt x="119011" y="90991"/>
                  </a:lnTo>
                  <a:lnTo>
                    <a:pt x="125904" y="67854"/>
                  </a:lnTo>
                  <a:lnTo>
                    <a:pt x="125068" y="45872"/>
                  </a:lnTo>
                  <a:lnTo>
                    <a:pt x="117678" y="27524"/>
                  </a:lnTo>
                  <a:lnTo>
                    <a:pt x="107764" y="13910"/>
                  </a:lnTo>
                  <a:lnTo>
                    <a:pt x="91410" y="3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85389" y="168455"/>
              <a:ext cx="165373" cy="286552"/>
            </a:xfrm>
            <a:custGeom>
              <a:avLst/>
              <a:gdLst/>
              <a:ahLst/>
              <a:cxnLst/>
              <a:rect l="0" t="0" r="0" b="0"/>
              <a:pathLst>
                <a:path w="165373" h="286552">
                  <a:moveTo>
                    <a:pt x="0" y="0"/>
                  </a:moveTo>
                  <a:lnTo>
                    <a:pt x="0" y="58617"/>
                  </a:lnTo>
                  <a:lnTo>
                    <a:pt x="8405" y="112791"/>
                  </a:lnTo>
                  <a:lnTo>
                    <a:pt x="18211" y="168553"/>
                  </a:lnTo>
                  <a:lnTo>
                    <a:pt x="26084" y="224627"/>
                  </a:lnTo>
                  <a:lnTo>
                    <a:pt x="29955" y="266728"/>
                  </a:lnTo>
                  <a:lnTo>
                    <a:pt x="29328" y="271405"/>
                  </a:lnTo>
                  <a:lnTo>
                    <a:pt x="27741" y="269844"/>
                  </a:lnTo>
                  <a:lnTo>
                    <a:pt x="24027" y="255632"/>
                  </a:lnTo>
                  <a:lnTo>
                    <a:pt x="21447" y="195072"/>
                  </a:lnTo>
                  <a:lnTo>
                    <a:pt x="27470" y="174046"/>
                  </a:lnTo>
                  <a:lnTo>
                    <a:pt x="32351" y="165164"/>
                  </a:lnTo>
                  <a:lnTo>
                    <a:pt x="47133" y="152175"/>
                  </a:lnTo>
                  <a:lnTo>
                    <a:pt x="55988" y="147074"/>
                  </a:lnTo>
                  <a:lnTo>
                    <a:pt x="75186" y="144525"/>
                  </a:lnTo>
                  <a:lnTo>
                    <a:pt x="116107" y="152421"/>
                  </a:lnTo>
                  <a:lnTo>
                    <a:pt x="141896" y="167475"/>
                  </a:lnTo>
                  <a:lnTo>
                    <a:pt x="153922" y="183228"/>
                  </a:lnTo>
                  <a:lnTo>
                    <a:pt x="161996" y="203097"/>
                  </a:lnTo>
                  <a:lnTo>
                    <a:pt x="165372" y="239422"/>
                  </a:lnTo>
                  <a:lnTo>
                    <a:pt x="162015" y="261998"/>
                  </a:lnTo>
                  <a:lnTo>
                    <a:pt x="155973" y="270592"/>
                  </a:lnTo>
                  <a:lnTo>
                    <a:pt x="136781" y="283260"/>
                  </a:lnTo>
                  <a:lnTo>
                    <a:pt x="112654" y="286551"/>
                  </a:lnTo>
                  <a:lnTo>
                    <a:pt x="64626" y="279131"/>
                  </a:lnTo>
                  <a:lnTo>
                    <a:pt x="31585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67343" y="309554"/>
              <a:ext cx="176015" cy="122626"/>
            </a:xfrm>
            <a:custGeom>
              <a:avLst/>
              <a:gdLst/>
              <a:ahLst/>
              <a:cxnLst/>
              <a:rect l="0" t="0" r="0" b="0"/>
              <a:pathLst>
                <a:path w="176015" h="122626">
                  <a:moveTo>
                    <a:pt x="112843" y="48414"/>
                  </a:moveTo>
                  <a:lnTo>
                    <a:pt x="107254" y="31647"/>
                  </a:lnTo>
                  <a:lnTo>
                    <a:pt x="95151" y="17176"/>
                  </a:lnTo>
                  <a:lnTo>
                    <a:pt x="87011" y="10041"/>
                  </a:lnTo>
                  <a:lnTo>
                    <a:pt x="65487" y="2114"/>
                  </a:lnTo>
                  <a:lnTo>
                    <a:pt x="53196" y="0"/>
                  </a:lnTo>
                  <a:lnTo>
                    <a:pt x="33301" y="3890"/>
                  </a:lnTo>
                  <a:lnTo>
                    <a:pt x="24720" y="8203"/>
                  </a:lnTo>
                  <a:lnTo>
                    <a:pt x="12066" y="22354"/>
                  </a:lnTo>
                  <a:lnTo>
                    <a:pt x="3712" y="41511"/>
                  </a:lnTo>
                  <a:lnTo>
                    <a:pt x="0" y="65623"/>
                  </a:lnTo>
                  <a:lnTo>
                    <a:pt x="4589" y="88818"/>
                  </a:lnTo>
                  <a:lnTo>
                    <a:pt x="9088" y="99917"/>
                  </a:lnTo>
                  <a:lnTo>
                    <a:pt x="23446" y="115368"/>
                  </a:lnTo>
                  <a:lnTo>
                    <a:pt x="32188" y="121126"/>
                  </a:lnTo>
                  <a:lnTo>
                    <a:pt x="40356" y="122625"/>
                  </a:lnTo>
                  <a:lnTo>
                    <a:pt x="48141" y="121285"/>
                  </a:lnTo>
                  <a:lnTo>
                    <a:pt x="55671" y="118052"/>
                  </a:lnTo>
                  <a:lnTo>
                    <a:pt x="70276" y="101981"/>
                  </a:lnTo>
                  <a:lnTo>
                    <a:pt x="82226" y="79241"/>
                  </a:lnTo>
                  <a:lnTo>
                    <a:pt x="90123" y="48319"/>
                  </a:lnTo>
                  <a:lnTo>
                    <a:pt x="93017" y="48351"/>
                  </a:lnTo>
                  <a:lnTo>
                    <a:pt x="131079" y="96696"/>
                  </a:lnTo>
                  <a:lnTo>
                    <a:pt x="147854" y="104968"/>
                  </a:lnTo>
                  <a:lnTo>
                    <a:pt x="176014" y="11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32829" y="157927"/>
              <a:ext cx="165128" cy="279584"/>
            </a:xfrm>
            <a:custGeom>
              <a:avLst/>
              <a:gdLst/>
              <a:ahLst/>
              <a:cxnLst/>
              <a:rect l="0" t="0" r="0" b="0"/>
              <a:pathLst>
                <a:path w="165128" h="279584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10722" y="174075"/>
                  </a:lnTo>
                  <a:lnTo>
                    <a:pt x="19465" y="236570"/>
                  </a:lnTo>
                  <a:lnTo>
                    <a:pt x="18826" y="241941"/>
                  </a:lnTo>
                  <a:lnTo>
                    <a:pt x="17230" y="242012"/>
                  </a:lnTo>
                  <a:lnTo>
                    <a:pt x="14996" y="238551"/>
                  </a:lnTo>
                  <a:lnTo>
                    <a:pt x="17441" y="205732"/>
                  </a:lnTo>
                  <a:lnTo>
                    <a:pt x="29918" y="160221"/>
                  </a:lnTo>
                  <a:lnTo>
                    <a:pt x="40983" y="142959"/>
                  </a:lnTo>
                  <a:lnTo>
                    <a:pt x="49548" y="138590"/>
                  </a:lnTo>
                  <a:lnTo>
                    <a:pt x="71544" y="136855"/>
                  </a:lnTo>
                  <a:lnTo>
                    <a:pt x="104647" y="148044"/>
                  </a:lnTo>
                  <a:lnTo>
                    <a:pt x="136681" y="166177"/>
                  </a:lnTo>
                  <a:lnTo>
                    <a:pt x="151604" y="185771"/>
                  </a:lnTo>
                  <a:lnTo>
                    <a:pt x="160966" y="210077"/>
                  </a:lnTo>
                  <a:lnTo>
                    <a:pt x="165127" y="236477"/>
                  </a:lnTo>
                  <a:lnTo>
                    <a:pt x="162727" y="247728"/>
                  </a:lnTo>
                  <a:lnTo>
                    <a:pt x="150702" y="266469"/>
                  </a:lnTo>
                  <a:lnTo>
                    <a:pt x="127419" y="276358"/>
                  </a:lnTo>
                  <a:lnTo>
                    <a:pt x="99914" y="279583"/>
                  </a:lnTo>
                  <a:lnTo>
                    <a:pt x="42793" y="269152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44862" y="315854"/>
              <a:ext cx="9066" cy="115815"/>
            </a:xfrm>
            <a:custGeom>
              <a:avLst/>
              <a:gdLst/>
              <a:ahLst/>
              <a:cxnLst/>
              <a:rect l="0" t="0" r="0" b="0"/>
              <a:pathLst>
                <a:path w="9066" h="115815">
                  <a:moveTo>
                    <a:pt x="9065" y="0"/>
                  </a:moveTo>
                  <a:lnTo>
                    <a:pt x="0" y="58617"/>
                  </a:lnTo>
                  <a:lnTo>
                    <a:pt x="9065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53927" y="1895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61408" y="157927"/>
              <a:ext cx="18862" cy="294799"/>
            </a:xfrm>
            <a:custGeom>
              <a:avLst/>
              <a:gdLst/>
              <a:ahLst/>
              <a:cxnLst/>
              <a:rect l="0" t="0" r="0" b="0"/>
              <a:pathLst>
                <a:path w="18862" h="294799">
                  <a:moveTo>
                    <a:pt x="8333" y="0"/>
                  </a:moveTo>
                  <a:lnTo>
                    <a:pt x="0" y="48931"/>
                  </a:lnTo>
                  <a:lnTo>
                    <a:pt x="1574" y="90537"/>
                  </a:lnTo>
                  <a:lnTo>
                    <a:pt x="6998" y="147215"/>
                  </a:lnTo>
                  <a:lnTo>
                    <a:pt x="9239" y="205161"/>
                  </a:lnTo>
                  <a:lnTo>
                    <a:pt x="17363" y="268089"/>
                  </a:lnTo>
                  <a:lnTo>
                    <a:pt x="1886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75026" y="347440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10528" y="0"/>
                  </a:moveTo>
                  <a:lnTo>
                    <a:pt x="2195" y="3747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496083" y="2105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54010" y="178984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3"/>
                  </a:lnTo>
                  <a:lnTo>
                    <a:pt x="18669" y="234023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559253" y="31585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5590"/>
                  </a:lnTo>
                  <a:lnTo>
                    <a:pt x="67364" y="10723"/>
                  </a:lnTo>
                  <a:lnTo>
                    <a:pt x="25005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727710" y="347440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49498" y="58563"/>
                  </a:lnTo>
                  <a:lnTo>
                    <a:pt x="60213" y="66972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706653" y="294797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168456" y="0"/>
                  </a:moveTo>
                  <a:lnTo>
                    <a:pt x="139147" y="34898"/>
                  </a:lnTo>
                  <a:lnTo>
                    <a:pt x="105122" y="96117"/>
                  </a:lnTo>
                  <a:lnTo>
                    <a:pt x="77177" y="156767"/>
                  </a:lnTo>
                  <a:lnTo>
                    <a:pt x="61732" y="207757"/>
                  </a:lnTo>
                  <a:lnTo>
                    <a:pt x="38796" y="268983"/>
                  </a:lnTo>
                  <a:lnTo>
                    <a:pt x="21789" y="326137"/>
                  </a:lnTo>
                  <a:lnTo>
                    <a:pt x="10745" y="35906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42649" y="300763"/>
              <a:ext cx="132544" cy="123311"/>
            </a:xfrm>
            <a:custGeom>
              <a:avLst/>
              <a:gdLst/>
              <a:ahLst/>
              <a:cxnLst/>
              <a:rect l="0" t="0" r="0" b="0"/>
              <a:pathLst>
                <a:path w="132544" h="123311">
                  <a:moveTo>
                    <a:pt x="132543" y="15091"/>
                  </a:moveTo>
                  <a:lnTo>
                    <a:pt x="88580" y="437"/>
                  </a:lnTo>
                  <a:lnTo>
                    <a:pt x="68550" y="0"/>
                  </a:lnTo>
                  <a:lnTo>
                    <a:pt x="49119" y="4875"/>
                  </a:lnTo>
                  <a:lnTo>
                    <a:pt x="32684" y="14840"/>
                  </a:lnTo>
                  <a:lnTo>
                    <a:pt x="10278" y="39193"/>
                  </a:lnTo>
                  <a:lnTo>
                    <a:pt x="2164" y="61678"/>
                  </a:lnTo>
                  <a:lnTo>
                    <a:pt x="0" y="74225"/>
                  </a:lnTo>
                  <a:lnTo>
                    <a:pt x="3834" y="94406"/>
                  </a:lnTo>
                  <a:lnTo>
                    <a:pt x="8133" y="103063"/>
                  </a:lnTo>
                  <a:lnTo>
                    <a:pt x="22267" y="115801"/>
                  </a:lnTo>
                  <a:lnTo>
                    <a:pt x="30950" y="120836"/>
                  </a:lnTo>
                  <a:lnTo>
                    <a:pt x="49956" y="123310"/>
                  </a:lnTo>
                  <a:lnTo>
                    <a:pt x="59937" y="122332"/>
                  </a:lnTo>
                  <a:lnTo>
                    <a:pt x="77266" y="111887"/>
                  </a:lnTo>
                  <a:lnTo>
                    <a:pt x="91598" y="95546"/>
                  </a:lnTo>
                  <a:lnTo>
                    <a:pt x="101866" y="76585"/>
                  </a:lnTo>
                  <a:lnTo>
                    <a:pt x="104091" y="56460"/>
                  </a:lnTo>
                  <a:lnTo>
                    <a:pt x="100957" y="1509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92020" y="155494"/>
              <a:ext cx="130572" cy="255118"/>
            </a:xfrm>
            <a:custGeom>
              <a:avLst/>
              <a:gdLst/>
              <a:ahLst/>
              <a:cxnLst/>
              <a:rect l="0" t="0" r="0" b="0"/>
              <a:pathLst>
                <a:path w="130572" h="255118">
                  <a:moveTo>
                    <a:pt x="77928" y="255117"/>
                  </a:moveTo>
                  <a:lnTo>
                    <a:pt x="62287" y="227561"/>
                  </a:lnTo>
                  <a:lnTo>
                    <a:pt x="43599" y="171338"/>
                  </a:lnTo>
                  <a:lnTo>
                    <a:pt x="19292" y="109164"/>
                  </a:lnTo>
                  <a:lnTo>
                    <a:pt x="855" y="55266"/>
                  </a:lnTo>
                  <a:lnTo>
                    <a:pt x="0" y="34103"/>
                  </a:lnTo>
                  <a:lnTo>
                    <a:pt x="1410" y="23546"/>
                  </a:lnTo>
                  <a:lnTo>
                    <a:pt x="5859" y="15339"/>
                  </a:lnTo>
                  <a:lnTo>
                    <a:pt x="20160" y="3100"/>
                  </a:lnTo>
                  <a:lnTo>
                    <a:pt x="41335" y="0"/>
                  </a:lnTo>
                  <a:lnTo>
                    <a:pt x="87468" y="7542"/>
                  </a:lnTo>
                  <a:lnTo>
                    <a:pt x="130571" y="23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243606" y="305326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99310" y="10528"/>
                  </a:lnTo>
                  <a:lnTo>
                    <a:pt x="39594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16369" y="136870"/>
              <a:ext cx="335392" cy="308585"/>
            </a:xfrm>
            <a:custGeom>
              <a:avLst/>
              <a:gdLst/>
              <a:ahLst/>
              <a:cxnLst/>
              <a:rect l="0" t="0" r="0" b="0"/>
              <a:pathLst>
                <a:path w="335392" h="308585">
                  <a:moveTo>
                    <a:pt x="174761" y="31585"/>
                  </a:moveTo>
                  <a:lnTo>
                    <a:pt x="141139" y="25520"/>
                  </a:lnTo>
                  <a:lnTo>
                    <a:pt x="104097" y="31608"/>
                  </a:lnTo>
                  <a:lnTo>
                    <a:pt x="71544" y="47710"/>
                  </a:lnTo>
                  <a:lnTo>
                    <a:pt x="46562" y="68468"/>
                  </a:lnTo>
                  <a:lnTo>
                    <a:pt x="10032" y="116511"/>
                  </a:lnTo>
                  <a:lnTo>
                    <a:pt x="0" y="158784"/>
                  </a:lnTo>
                  <a:lnTo>
                    <a:pt x="2617" y="202765"/>
                  </a:lnTo>
                  <a:lnTo>
                    <a:pt x="16390" y="239843"/>
                  </a:lnTo>
                  <a:lnTo>
                    <a:pt x="35288" y="267466"/>
                  </a:lnTo>
                  <a:lnTo>
                    <a:pt x="61295" y="290469"/>
                  </a:lnTo>
                  <a:lnTo>
                    <a:pt x="91228" y="306513"/>
                  </a:lnTo>
                  <a:lnTo>
                    <a:pt x="115018" y="308584"/>
                  </a:lnTo>
                  <a:lnTo>
                    <a:pt x="174009" y="300381"/>
                  </a:lnTo>
                  <a:lnTo>
                    <a:pt x="236445" y="284080"/>
                  </a:lnTo>
                  <a:lnTo>
                    <a:pt x="279752" y="264605"/>
                  </a:lnTo>
                  <a:lnTo>
                    <a:pt x="305955" y="245038"/>
                  </a:lnTo>
                  <a:lnTo>
                    <a:pt x="322948" y="218833"/>
                  </a:lnTo>
                  <a:lnTo>
                    <a:pt x="335391" y="183252"/>
                  </a:lnTo>
                  <a:lnTo>
                    <a:pt x="335309" y="137485"/>
                  </a:lnTo>
                  <a:lnTo>
                    <a:pt x="327875" y="98058"/>
                  </a:lnTo>
                  <a:lnTo>
                    <a:pt x="312675" y="69738"/>
                  </a:lnTo>
                  <a:lnTo>
                    <a:pt x="259934" y="31988"/>
                  </a:lnTo>
                  <a:lnTo>
                    <a:pt x="237182" y="20066"/>
                  </a:lnTo>
                  <a:lnTo>
                    <a:pt x="17476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09120" y="2136692"/>
            <a:ext cx="6363818" cy="673825"/>
            <a:chOff x="509120" y="2136692"/>
            <a:chExt cx="6363818" cy="673825"/>
          </a:xfrm>
        </p:grpSpPr>
        <p:sp>
          <p:nvSpPr>
            <p:cNvPr id="52" name="Freeform 51"/>
            <p:cNvSpPr/>
            <p:nvPr/>
          </p:nvSpPr>
          <p:spPr>
            <a:xfrm>
              <a:off x="509120" y="2149923"/>
              <a:ext cx="267818" cy="411029"/>
            </a:xfrm>
            <a:custGeom>
              <a:avLst/>
              <a:gdLst/>
              <a:ahLst/>
              <a:cxnLst/>
              <a:rect l="0" t="0" r="0" b="0"/>
              <a:pathLst>
                <a:path w="267818" h="411029">
                  <a:moveTo>
                    <a:pt x="236231" y="81526"/>
                  </a:moveTo>
                  <a:lnTo>
                    <a:pt x="226656" y="57479"/>
                  </a:lnTo>
                  <a:lnTo>
                    <a:pt x="196828" y="21933"/>
                  </a:lnTo>
                  <a:lnTo>
                    <a:pt x="165155" y="6417"/>
                  </a:lnTo>
                  <a:lnTo>
                    <a:pt x="126134" y="0"/>
                  </a:lnTo>
                  <a:lnTo>
                    <a:pt x="101902" y="4738"/>
                  </a:lnTo>
                  <a:lnTo>
                    <a:pt x="57749" y="26843"/>
                  </a:lnTo>
                  <a:lnTo>
                    <a:pt x="42652" y="43184"/>
                  </a:lnTo>
                  <a:lnTo>
                    <a:pt x="27576" y="75234"/>
                  </a:lnTo>
                  <a:lnTo>
                    <a:pt x="8366" y="135679"/>
                  </a:lnTo>
                  <a:lnTo>
                    <a:pt x="0" y="181149"/>
                  </a:lnTo>
                  <a:lnTo>
                    <a:pt x="6468" y="242148"/>
                  </a:lnTo>
                  <a:lnTo>
                    <a:pt x="24600" y="304586"/>
                  </a:lnTo>
                  <a:lnTo>
                    <a:pt x="51881" y="346339"/>
                  </a:lnTo>
                  <a:lnTo>
                    <a:pt x="94452" y="392002"/>
                  </a:lnTo>
                  <a:lnTo>
                    <a:pt x="127672" y="408785"/>
                  </a:lnTo>
                  <a:lnTo>
                    <a:pt x="153668" y="411028"/>
                  </a:lnTo>
                  <a:lnTo>
                    <a:pt x="214007" y="399914"/>
                  </a:lnTo>
                  <a:lnTo>
                    <a:pt x="235713" y="393438"/>
                  </a:lnTo>
                  <a:lnTo>
                    <a:pt x="244074" y="387733"/>
                  </a:lnTo>
                  <a:lnTo>
                    <a:pt x="267817" y="355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54095" y="2372839"/>
              <a:ext cx="168862" cy="158024"/>
            </a:xfrm>
            <a:custGeom>
              <a:avLst/>
              <a:gdLst/>
              <a:ahLst/>
              <a:cxnLst/>
              <a:rect l="0" t="0" r="0" b="0"/>
              <a:pathLst>
                <a:path w="168862" h="158024">
                  <a:moveTo>
                    <a:pt x="43899" y="69180"/>
                  </a:moveTo>
                  <a:lnTo>
                    <a:pt x="81377" y="77513"/>
                  </a:lnTo>
                  <a:lnTo>
                    <a:pt x="116225" y="75938"/>
                  </a:lnTo>
                  <a:lnTo>
                    <a:pt x="138045" y="69844"/>
                  </a:lnTo>
                  <a:lnTo>
                    <a:pt x="159441" y="59336"/>
                  </a:lnTo>
                  <a:lnTo>
                    <a:pt x="165381" y="52089"/>
                  </a:lnTo>
                  <a:lnTo>
                    <a:pt x="168170" y="43748"/>
                  </a:lnTo>
                  <a:lnTo>
                    <a:pt x="168861" y="34678"/>
                  </a:lnTo>
                  <a:lnTo>
                    <a:pt x="163388" y="18360"/>
                  </a:lnTo>
                  <a:lnTo>
                    <a:pt x="158653" y="10734"/>
                  </a:lnTo>
                  <a:lnTo>
                    <a:pt x="150818" y="5649"/>
                  </a:lnTo>
                  <a:lnTo>
                    <a:pt x="129633" y="0"/>
                  </a:lnTo>
                  <a:lnTo>
                    <a:pt x="96988" y="2409"/>
                  </a:lnTo>
                  <a:lnTo>
                    <a:pt x="40838" y="20107"/>
                  </a:lnTo>
                  <a:lnTo>
                    <a:pt x="17972" y="33331"/>
                  </a:lnTo>
                  <a:lnTo>
                    <a:pt x="3910" y="50908"/>
                  </a:lnTo>
                  <a:lnTo>
                    <a:pt x="0" y="73537"/>
                  </a:lnTo>
                  <a:lnTo>
                    <a:pt x="3331" y="96853"/>
                  </a:lnTo>
                  <a:lnTo>
                    <a:pt x="30989" y="143981"/>
                  </a:lnTo>
                  <a:lnTo>
                    <a:pt x="41141" y="150633"/>
                  </a:lnTo>
                  <a:lnTo>
                    <a:pt x="68020" y="158023"/>
                  </a:lnTo>
                  <a:lnTo>
                    <a:pt x="116036" y="156595"/>
                  </a:lnTo>
                  <a:lnTo>
                    <a:pt x="159712" y="1428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65064" y="2399905"/>
              <a:ext cx="117200" cy="129928"/>
            </a:xfrm>
            <a:custGeom>
              <a:avLst/>
              <a:gdLst/>
              <a:ahLst/>
              <a:cxnLst/>
              <a:rect l="0" t="0" r="0" b="0"/>
              <a:pathLst>
                <a:path w="117200" h="129928">
                  <a:moveTo>
                    <a:pt x="1386" y="42114"/>
                  </a:moveTo>
                  <a:lnTo>
                    <a:pt x="15958" y="84805"/>
                  </a:lnTo>
                  <a:lnTo>
                    <a:pt x="35200" y="126456"/>
                  </a:lnTo>
                  <a:lnTo>
                    <a:pt x="35627" y="129927"/>
                  </a:lnTo>
                  <a:lnTo>
                    <a:pt x="33572" y="128732"/>
                  </a:lnTo>
                  <a:lnTo>
                    <a:pt x="26219" y="118045"/>
                  </a:lnTo>
                  <a:lnTo>
                    <a:pt x="8847" y="85708"/>
                  </a:lnTo>
                  <a:lnTo>
                    <a:pt x="2851" y="78196"/>
                  </a:lnTo>
                  <a:lnTo>
                    <a:pt x="23" y="69678"/>
                  </a:lnTo>
                  <a:lnTo>
                    <a:pt x="0" y="50855"/>
                  </a:lnTo>
                  <a:lnTo>
                    <a:pt x="10129" y="33910"/>
                  </a:lnTo>
                  <a:lnTo>
                    <a:pt x="17743" y="26116"/>
                  </a:lnTo>
                  <a:lnTo>
                    <a:pt x="38681" y="17456"/>
                  </a:lnTo>
                  <a:lnTo>
                    <a:pt x="100009" y="2803"/>
                  </a:lnTo>
                  <a:lnTo>
                    <a:pt x="1171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184775" y="2210392"/>
              <a:ext cx="44888" cy="294799"/>
            </a:xfrm>
            <a:custGeom>
              <a:avLst/>
              <a:gdLst/>
              <a:ahLst/>
              <a:cxnLst/>
              <a:rect l="0" t="0" r="0" b="0"/>
              <a:pathLst>
                <a:path w="44888" h="294799">
                  <a:moveTo>
                    <a:pt x="13302" y="0"/>
                  </a:moveTo>
                  <a:lnTo>
                    <a:pt x="2123" y="11178"/>
                  </a:lnTo>
                  <a:lnTo>
                    <a:pt x="0" y="17980"/>
                  </a:lnTo>
                  <a:lnTo>
                    <a:pt x="2177" y="75330"/>
                  </a:lnTo>
                  <a:lnTo>
                    <a:pt x="9891" y="132990"/>
                  </a:lnTo>
                  <a:lnTo>
                    <a:pt x="15748" y="189439"/>
                  </a:lnTo>
                  <a:lnTo>
                    <a:pt x="27823" y="245650"/>
                  </a:lnTo>
                  <a:lnTo>
                    <a:pt x="4488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50678" y="2326205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2" y="3120"/>
                  </a:lnTo>
                  <a:lnTo>
                    <a:pt x="122536" y="9065"/>
                  </a:lnTo>
                  <a:lnTo>
                    <a:pt x="59386" y="1140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270047" y="2386114"/>
              <a:ext cx="170186" cy="119276"/>
            </a:xfrm>
            <a:custGeom>
              <a:avLst/>
              <a:gdLst/>
              <a:ahLst/>
              <a:cxnLst/>
              <a:rect l="0" t="0" r="0" b="0"/>
              <a:pathLst>
                <a:path w="170186" h="119276">
                  <a:moveTo>
                    <a:pt x="138600" y="34848"/>
                  </a:moveTo>
                  <a:lnTo>
                    <a:pt x="127421" y="18080"/>
                  </a:lnTo>
                  <a:lnTo>
                    <a:pt x="112575" y="6728"/>
                  </a:lnTo>
                  <a:lnTo>
                    <a:pt x="103702" y="2064"/>
                  </a:lnTo>
                  <a:lnTo>
                    <a:pt x="84485" y="0"/>
                  </a:lnTo>
                  <a:lnTo>
                    <a:pt x="43552" y="8207"/>
                  </a:lnTo>
                  <a:lnTo>
                    <a:pt x="25777" y="20668"/>
                  </a:lnTo>
                  <a:lnTo>
                    <a:pt x="11247" y="37904"/>
                  </a:lnTo>
                  <a:lnTo>
                    <a:pt x="890" y="57263"/>
                  </a:lnTo>
                  <a:lnTo>
                    <a:pt x="0" y="67339"/>
                  </a:lnTo>
                  <a:lnTo>
                    <a:pt x="5250" y="87893"/>
                  </a:lnTo>
                  <a:lnTo>
                    <a:pt x="21360" y="113606"/>
                  </a:lnTo>
                  <a:lnTo>
                    <a:pt x="28854" y="117769"/>
                  </a:lnTo>
                  <a:lnTo>
                    <a:pt x="46540" y="119275"/>
                  </a:lnTo>
                  <a:lnTo>
                    <a:pt x="76228" y="107956"/>
                  </a:lnTo>
                  <a:lnTo>
                    <a:pt x="90602" y="93077"/>
                  </a:lnTo>
                  <a:lnTo>
                    <a:pt x="99720" y="73595"/>
                  </a:lnTo>
                  <a:lnTo>
                    <a:pt x="103772" y="49339"/>
                  </a:lnTo>
                  <a:lnTo>
                    <a:pt x="106023" y="44509"/>
                  </a:lnTo>
                  <a:lnTo>
                    <a:pt x="108693" y="44798"/>
                  </a:lnTo>
                  <a:lnTo>
                    <a:pt x="156855" y="95158"/>
                  </a:lnTo>
                  <a:lnTo>
                    <a:pt x="170185" y="108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487285" y="2410433"/>
              <a:ext cx="16119" cy="94758"/>
            </a:xfrm>
            <a:custGeom>
              <a:avLst/>
              <a:gdLst/>
              <a:ahLst/>
              <a:cxnLst/>
              <a:rect l="0" t="0" r="0" b="0"/>
              <a:pathLst>
                <a:path w="16119" h="94758">
                  <a:moveTo>
                    <a:pt x="5590" y="0"/>
                  </a:moveTo>
                  <a:lnTo>
                    <a:pt x="0" y="22357"/>
                  </a:lnTo>
                  <a:lnTo>
                    <a:pt x="3496" y="42692"/>
                  </a:lnTo>
                  <a:lnTo>
                    <a:pt x="12378" y="70751"/>
                  </a:lnTo>
                  <a:lnTo>
                    <a:pt x="16118" y="947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471818" y="23367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566574" y="2395954"/>
              <a:ext cx="132529" cy="113111"/>
            </a:xfrm>
            <a:custGeom>
              <a:avLst/>
              <a:gdLst/>
              <a:ahLst/>
              <a:cxnLst/>
              <a:rect l="0" t="0" r="0" b="0"/>
              <a:pathLst>
                <a:path w="132529" h="113111">
                  <a:moveTo>
                    <a:pt x="0" y="35536"/>
                  </a:moveTo>
                  <a:lnTo>
                    <a:pt x="17959" y="89411"/>
                  </a:lnTo>
                  <a:lnTo>
                    <a:pt x="25858" y="113110"/>
                  </a:lnTo>
                  <a:lnTo>
                    <a:pt x="13108" y="62380"/>
                  </a:lnTo>
                  <a:lnTo>
                    <a:pt x="14412" y="26722"/>
                  </a:lnTo>
                  <a:lnTo>
                    <a:pt x="16627" y="15622"/>
                  </a:lnTo>
                  <a:lnTo>
                    <a:pt x="22783" y="8222"/>
                  </a:lnTo>
                  <a:lnTo>
                    <a:pt x="42102" y="0"/>
                  </a:lnTo>
                  <a:lnTo>
                    <a:pt x="63166" y="2585"/>
                  </a:lnTo>
                  <a:lnTo>
                    <a:pt x="83056" y="12702"/>
                  </a:lnTo>
                  <a:lnTo>
                    <a:pt x="122216" y="52157"/>
                  </a:lnTo>
                  <a:lnTo>
                    <a:pt x="130358" y="72949"/>
                  </a:lnTo>
                  <a:lnTo>
                    <a:pt x="132528" y="85044"/>
                  </a:lnTo>
                  <a:lnTo>
                    <a:pt x="131636" y="93108"/>
                  </a:lnTo>
                  <a:lnTo>
                    <a:pt x="128702" y="98484"/>
                  </a:lnTo>
                  <a:lnTo>
                    <a:pt x="115814" y="109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46034" y="2231449"/>
              <a:ext cx="146966" cy="265597"/>
            </a:xfrm>
            <a:custGeom>
              <a:avLst/>
              <a:gdLst/>
              <a:ahLst/>
              <a:cxnLst/>
              <a:rect l="0" t="0" r="0" b="0"/>
              <a:pathLst>
                <a:path w="146966" h="265597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6887" y="146436"/>
                  </a:lnTo>
                  <a:lnTo>
                    <a:pt x="12581" y="200544"/>
                  </a:lnTo>
                  <a:lnTo>
                    <a:pt x="21904" y="263278"/>
                  </a:lnTo>
                  <a:lnTo>
                    <a:pt x="26156" y="265596"/>
                  </a:lnTo>
                  <a:lnTo>
                    <a:pt x="77795" y="251969"/>
                  </a:lnTo>
                  <a:lnTo>
                    <a:pt x="101015" y="244177"/>
                  </a:lnTo>
                  <a:lnTo>
                    <a:pt x="146965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35072" y="2352202"/>
              <a:ext cx="105286" cy="5590"/>
            </a:xfrm>
            <a:custGeom>
              <a:avLst/>
              <a:gdLst/>
              <a:ahLst/>
              <a:cxnLst/>
              <a:rect l="0" t="0" r="0" b="0"/>
              <a:pathLst>
                <a:path w="105286" h="5590">
                  <a:moveTo>
                    <a:pt x="105285" y="5589"/>
                  </a:moveTo>
                  <a:lnTo>
                    <a:pt x="88517" y="0"/>
                  </a:lnTo>
                  <a:lnTo>
                    <a:pt x="32959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977186" y="2210392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2995" y="17958"/>
                  </a:lnTo>
                  <a:lnTo>
                    <a:pt x="23288" y="3747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124585" y="2368319"/>
              <a:ext cx="105286" cy="101957"/>
            </a:xfrm>
            <a:custGeom>
              <a:avLst/>
              <a:gdLst/>
              <a:ahLst/>
              <a:cxnLst/>
              <a:rect l="0" t="0" r="0" b="0"/>
              <a:pathLst>
                <a:path w="105286" h="101957">
                  <a:moveTo>
                    <a:pt x="0" y="10529"/>
                  </a:moveTo>
                  <a:lnTo>
                    <a:pt x="9575" y="34575"/>
                  </a:lnTo>
                  <a:lnTo>
                    <a:pt x="44664" y="92531"/>
                  </a:lnTo>
                  <a:lnTo>
                    <a:pt x="50833" y="100292"/>
                  </a:lnTo>
                  <a:lnTo>
                    <a:pt x="57285" y="101956"/>
                  </a:lnTo>
                  <a:lnTo>
                    <a:pt x="63926" y="99557"/>
                  </a:lnTo>
                  <a:lnTo>
                    <a:pt x="70693" y="94447"/>
                  </a:lnTo>
                  <a:lnTo>
                    <a:pt x="78212" y="76292"/>
                  </a:lnTo>
                  <a:lnTo>
                    <a:pt x="83894" y="54964"/>
                  </a:lnTo>
                  <a:lnTo>
                    <a:pt x="100366" y="2220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59168" y="2339524"/>
              <a:ext cx="128318" cy="158128"/>
            </a:xfrm>
            <a:custGeom>
              <a:avLst/>
              <a:gdLst/>
              <a:ahLst/>
              <a:cxnLst/>
              <a:rect l="0" t="0" r="0" b="0"/>
              <a:pathLst>
                <a:path w="128318" h="158128">
                  <a:moveTo>
                    <a:pt x="12815" y="60381"/>
                  </a:moveTo>
                  <a:lnTo>
                    <a:pt x="23994" y="71559"/>
                  </a:lnTo>
                  <a:lnTo>
                    <a:pt x="41960" y="77047"/>
                  </a:lnTo>
                  <a:lnTo>
                    <a:pt x="91622" y="80571"/>
                  </a:lnTo>
                  <a:lnTo>
                    <a:pt x="112571" y="74813"/>
                  </a:lnTo>
                  <a:lnTo>
                    <a:pt x="121433" y="70002"/>
                  </a:lnTo>
                  <a:lnTo>
                    <a:pt x="126172" y="63286"/>
                  </a:lnTo>
                  <a:lnTo>
                    <a:pt x="128161" y="55299"/>
                  </a:lnTo>
                  <a:lnTo>
                    <a:pt x="128317" y="46464"/>
                  </a:lnTo>
                  <a:lnTo>
                    <a:pt x="122251" y="30409"/>
                  </a:lnTo>
                  <a:lnTo>
                    <a:pt x="117358" y="22852"/>
                  </a:lnTo>
                  <a:lnTo>
                    <a:pt x="102563" y="11336"/>
                  </a:lnTo>
                  <a:lnTo>
                    <a:pt x="83119" y="3488"/>
                  </a:lnTo>
                  <a:lnTo>
                    <a:pt x="58879" y="0"/>
                  </a:lnTo>
                  <a:lnTo>
                    <a:pt x="35628" y="4689"/>
                  </a:lnTo>
                  <a:lnTo>
                    <a:pt x="24514" y="9215"/>
                  </a:lnTo>
                  <a:lnTo>
                    <a:pt x="9046" y="23603"/>
                  </a:lnTo>
                  <a:lnTo>
                    <a:pt x="3284" y="32352"/>
                  </a:lnTo>
                  <a:lnTo>
                    <a:pt x="0" y="57672"/>
                  </a:lnTo>
                  <a:lnTo>
                    <a:pt x="3610" y="86083"/>
                  </a:lnTo>
                  <a:lnTo>
                    <a:pt x="18797" y="120639"/>
                  </a:lnTo>
                  <a:lnTo>
                    <a:pt x="31462" y="138245"/>
                  </a:lnTo>
                  <a:lnTo>
                    <a:pt x="48009" y="150749"/>
                  </a:lnTo>
                  <a:lnTo>
                    <a:pt x="57335" y="155721"/>
                  </a:lnTo>
                  <a:lnTo>
                    <a:pt x="80175" y="158127"/>
                  </a:lnTo>
                  <a:lnTo>
                    <a:pt x="118101" y="155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32106" y="2379315"/>
              <a:ext cx="124148" cy="127605"/>
            </a:xfrm>
            <a:custGeom>
              <a:avLst/>
              <a:gdLst/>
              <a:ahLst/>
              <a:cxnLst/>
              <a:rect l="0" t="0" r="0" b="0"/>
              <a:pathLst>
                <a:path w="124148" h="127605">
                  <a:moveTo>
                    <a:pt x="8333" y="41647"/>
                  </a:moveTo>
                  <a:lnTo>
                    <a:pt x="0" y="79125"/>
                  </a:lnTo>
                  <a:lnTo>
                    <a:pt x="1575" y="113973"/>
                  </a:lnTo>
                  <a:lnTo>
                    <a:pt x="4160" y="127604"/>
                  </a:lnTo>
                  <a:lnTo>
                    <a:pt x="1409" y="118065"/>
                  </a:lnTo>
                  <a:lnTo>
                    <a:pt x="5752" y="66577"/>
                  </a:lnTo>
                  <a:lnTo>
                    <a:pt x="9908" y="26547"/>
                  </a:lnTo>
                  <a:lnTo>
                    <a:pt x="19172" y="7250"/>
                  </a:lnTo>
                  <a:lnTo>
                    <a:pt x="26087" y="2338"/>
                  </a:lnTo>
                  <a:lnTo>
                    <a:pt x="34207" y="233"/>
                  </a:lnTo>
                  <a:lnTo>
                    <a:pt x="43130" y="0"/>
                  </a:lnTo>
                  <a:lnTo>
                    <a:pt x="59283" y="5979"/>
                  </a:lnTo>
                  <a:lnTo>
                    <a:pt x="74262" y="17606"/>
                  </a:lnTo>
                  <a:lnTo>
                    <a:pt x="110010" y="69287"/>
                  </a:lnTo>
                  <a:lnTo>
                    <a:pt x="124147" y="1258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00562" y="2168278"/>
              <a:ext cx="39920" cy="357970"/>
            </a:xfrm>
            <a:custGeom>
              <a:avLst/>
              <a:gdLst/>
              <a:ahLst/>
              <a:cxnLst/>
              <a:rect l="0" t="0" r="0" b="0"/>
              <a:pathLst>
                <a:path w="39920" h="357970">
                  <a:moveTo>
                    <a:pt x="8333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12588" y="150440"/>
                  </a:lnTo>
                  <a:lnTo>
                    <a:pt x="22592" y="205881"/>
                  </a:lnTo>
                  <a:lnTo>
                    <a:pt x="35283" y="268612"/>
                  </a:lnTo>
                  <a:lnTo>
                    <a:pt x="39003" y="322944"/>
                  </a:lnTo>
                  <a:lnTo>
                    <a:pt x="39919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35196" y="2326205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24928" y="84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5310" y="2557832"/>
              <a:ext cx="2126757" cy="42115"/>
            </a:xfrm>
            <a:custGeom>
              <a:avLst/>
              <a:gdLst/>
              <a:ahLst/>
              <a:cxnLst/>
              <a:rect l="0" t="0" r="0" b="0"/>
              <a:pathLst>
                <a:path w="2126757" h="42115">
                  <a:moveTo>
                    <a:pt x="2126756" y="10529"/>
                  </a:moveTo>
                  <a:lnTo>
                    <a:pt x="2109989" y="16118"/>
                  </a:lnTo>
                  <a:lnTo>
                    <a:pt x="2092398" y="15742"/>
                  </a:lnTo>
                  <a:lnTo>
                    <a:pt x="2033758" y="11215"/>
                  </a:lnTo>
                  <a:lnTo>
                    <a:pt x="1979011" y="10664"/>
                  </a:lnTo>
                  <a:lnTo>
                    <a:pt x="1930902" y="7449"/>
                  </a:lnTo>
                  <a:lnTo>
                    <a:pt x="1875313" y="2207"/>
                  </a:lnTo>
                  <a:lnTo>
                    <a:pt x="1821798" y="654"/>
                  </a:lnTo>
                  <a:lnTo>
                    <a:pt x="1768896" y="194"/>
                  </a:lnTo>
                  <a:lnTo>
                    <a:pt x="1713058" y="57"/>
                  </a:lnTo>
                  <a:lnTo>
                    <a:pt x="1652059" y="17"/>
                  </a:lnTo>
                  <a:lnTo>
                    <a:pt x="1589532" y="5"/>
                  </a:lnTo>
                  <a:lnTo>
                    <a:pt x="1532791" y="2"/>
                  </a:lnTo>
                  <a:lnTo>
                    <a:pt x="1480104" y="1"/>
                  </a:lnTo>
                  <a:lnTo>
                    <a:pt x="1420039" y="0"/>
                  </a:lnTo>
                  <a:lnTo>
                    <a:pt x="1357789" y="0"/>
                  </a:lnTo>
                  <a:lnTo>
                    <a:pt x="1294890" y="0"/>
                  </a:lnTo>
                  <a:lnTo>
                    <a:pt x="1231800" y="0"/>
                  </a:lnTo>
                  <a:lnTo>
                    <a:pt x="1168653" y="0"/>
                  </a:lnTo>
                  <a:lnTo>
                    <a:pt x="1108609" y="0"/>
                  </a:lnTo>
                  <a:lnTo>
                    <a:pt x="1050654" y="3120"/>
                  </a:lnTo>
                  <a:lnTo>
                    <a:pt x="989028" y="8334"/>
                  </a:lnTo>
                  <a:lnTo>
                    <a:pt x="932554" y="9878"/>
                  </a:lnTo>
                  <a:lnTo>
                    <a:pt x="879946" y="10336"/>
                  </a:lnTo>
                  <a:lnTo>
                    <a:pt x="823024" y="10472"/>
                  </a:lnTo>
                  <a:lnTo>
                    <a:pt x="765995" y="10512"/>
                  </a:lnTo>
                  <a:lnTo>
                    <a:pt x="704643" y="10524"/>
                  </a:lnTo>
                  <a:lnTo>
                    <a:pt x="642011" y="13647"/>
                  </a:lnTo>
                  <a:lnTo>
                    <a:pt x="585239" y="18861"/>
                  </a:lnTo>
                  <a:lnTo>
                    <a:pt x="532543" y="20407"/>
                  </a:lnTo>
                  <a:lnTo>
                    <a:pt x="475595" y="23984"/>
                  </a:lnTo>
                  <a:lnTo>
                    <a:pt x="418557" y="29333"/>
                  </a:lnTo>
                  <a:lnTo>
                    <a:pt x="357204" y="30918"/>
                  </a:lnTo>
                  <a:lnTo>
                    <a:pt x="297691" y="34507"/>
                  </a:lnTo>
                  <a:lnTo>
                    <a:pt x="246132" y="36741"/>
                  </a:lnTo>
                  <a:lnTo>
                    <a:pt x="204339" y="36233"/>
                  </a:lnTo>
                  <a:lnTo>
                    <a:pt x="147598" y="40952"/>
                  </a:lnTo>
                  <a:lnTo>
                    <a:pt x="97285" y="41770"/>
                  </a:lnTo>
                  <a:lnTo>
                    <a:pt x="45333" y="4201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19507" y="235779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40612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04210" y="2136692"/>
              <a:ext cx="20624" cy="410613"/>
            </a:xfrm>
            <a:custGeom>
              <a:avLst/>
              <a:gdLst/>
              <a:ahLst/>
              <a:cxnLst/>
              <a:rect l="0" t="0" r="0" b="0"/>
              <a:pathLst>
                <a:path w="20624" h="410613">
                  <a:moveTo>
                    <a:pt x="10095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5284" y="150440"/>
                  </a:lnTo>
                  <a:lnTo>
                    <a:pt x="8669" y="211471"/>
                  </a:lnTo>
                  <a:lnTo>
                    <a:pt x="15262" y="268419"/>
                  </a:lnTo>
                  <a:lnTo>
                    <a:pt x="19564" y="331658"/>
                  </a:lnTo>
                  <a:lnTo>
                    <a:pt x="20414" y="382971"/>
                  </a:lnTo>
                  <a:lnTo>
                    <a:pt x="20623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45586" y="2147221"/>
              <a:ext cx="13972" cy="389555"/>
            </a:xfrm>
            <a:custGeom>
              <a:avLst/>
              <a:gdLst/>
              <a:ahLst/>
              <a:cxnLst/>
              <a:rect l="0" t="0" r="0" b="0"/>
              <a:pathLst>
                <a:path w="13972" h="389555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4902" y="118192"/>
                  </a:lnTo>
                  <a:lnTo>
                    <a:pt x="5386" y="171630"/>
                  </a:lnTo>
                  <a:lnTo>
                    <a:pt x="5529" y="224509"/>
                  </a:lnTo>
                  <a:lnTo>
                    <a:pt x="6741" y="276051"/>
                  </a:lnTo>
                  <a:lnTo>
                    <a:pt x="13919" y="335982"/>
                  </a:lnTo>
                  <a:lnTo>
                    <a:pt x="13971" y="361065"/>
                  </a:lnTo>
                  <a:lnTo>
                    <a:pt x="5589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345890" y="2389376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96146" y="2387588"/>
              <a:ext cx="186657" cy="170245"/>
            </a:xfrm>
            <a:custGeom>
              <a:avLst/>
              <a:gdLst/>
              <a:ahLst/>
              <a:cxnLst/>
              <a:rect l="0" t="0" r="0" b="0"/>
              <a:pathLst>
                <a:path w="186657" h="170245">
                  <a:moveTo>
                    <a:pt x="123485" y="64959"/>
                  </a:moveTo>
                  <a:lnTo>
                    <a:pt x="113910" y="33677"/>
                  </a:lnTo>
                  <a:lnTo>
                    <a:pt x="103242" y="17521"/>
                  </a:lnTo>
                  <a:lnTo>
                    <a:pt x="87582" y="5661"/>
                  </a:lnTo>
                  <a:lnTo>
                    <a:pt x="78493" y="860"/>
                  </a:lnTo>
                  <a:lnTo>
                    <a:pt x="68924" y="0"/>
                  </a:lnTo>
                  <a:lnTo>
                    <a:pt x="48933" y="5283"/>
                  </a:lnTo>
                  <a:lnTo>
                    <a:pt x="31469" y="18549"/>
                  </a:lnTo>
                  <a:lnTo>
                    <a:pt x="17079" y="36144"/>
                  </a:lnTo>
                  <a:lnTo>
                    <a:pt x="6783" y="55662"/>
                  </a:lnTo>
                  <a:lnTo>
                    <a:pt x="0" y="91970"/>
                  </a:lnTo>
                  <a:lnTo>
                    <a:pt x="3579" y="126775"/>
                  </a:lnTo>
                  <a:lnTo>
                    <a:pt x="12092" y="145465"/>
                  </a:lnTo>
                  <a:lnTo>
                    <a:pt x="17637" y="153725"/>
                  </a:lnTo>
                  <a:lnTo>
                    <a:pt x="24844" y="158061"/>
                  </a:lnTo>
                  <a:lnTo>
                    <a:pt x="42210" y="159760"/>
                  </a:lnTo>
                  <a:lnTo>
                    <a:pt x="58507" y="153496"/>
                  </a:lnTo>
                  <a:lnTo>
                    <a:pt x="66129" y="148550"/>
                  </a:lnTo>
                  <a:lnTo>
                    <a:pt x="77716" y="133696"/>
                  </a:lnTo>
                  <a:lnTo>
                    <a:pt x="85596" y="114226"/>
                  </a:lnTo>
                  <a:lnTo>
                    <a:pt x="89098" y="89975"/>
                  </a:lnTo>
                  <a:lnTo>
                    <a:pt x="91202" y="85146"/>
                  </a:lnTo>
                  <a:lnTo>
                    <a:pt x="93774" y="85436"/>
                  </a:lnTo>
                  <a:lnTo>
                    <a:pt x="99752" y="95117"/>
                  </a:lnTo>
                  <a:lnTo>
                    <a:pt x="116576" y="139857"/>
                  </a:lnTo>
                  <a:lnTo>
                    <a:pt x="129773" y="154009"/>
                  </a:lnTo>
                  <a:lnTo>
                    <a:pt x="147337" y="163029"/>
                  </a:lnTo>
                  <a:lnTo>
                    <a:pt x="186656" y="1702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03738" y="2403026"/>
              <a:ext cx="137412" cy="159505"/>
            </a:xfrm>
            <a:custGeom>
              <a:avLst/>
              <a:gdLst/>
              <a:ahLst/>
              <a:cxnLst/>
              <a:rect l="0" t="0" r="0" b="0"/>
              <a:pathLst>
                <a:path w="137412" h="159505">
                  <a:moveTo>
                    <a:pt x="105406" y="17936"/>
                  </a:moveTo>
                  <a:lnTo>
                    <a:pt x="94228" y="6757"/>
                  </a:lnTo>
                  <a:lnTo>
                    <a:pt x="76262" y="1269"/>
                  </a:lnTo>
                  <a:lnTo>
                    <a:pt x="53848" y="0"/>
                  </a:lnTo>
                  <a:lnTo>
                    <a:pt x="32189" y="3335"/>
                  </a:lnTo>
                  <a:lnTo>
                    <a:pt x="13983" y="11837"/>
                  </a:lnTo>
                  <a:lnTo>
                    <a:pt x="5853" y="17379"/>
                  </a:lnTo>
                  <a:lnTo>
                    <a:pt x="1603" y="25754"/>
                  </a:lnTo>
                  <a:lnTo>
                    <a:pt x="0" y="47537"/>
                  </a:lnTo>
                  <a:lnTo>
                    <a:pt x="6306" y="66577"/>
                  </a:lnTo>
                  <a:lnTo>
                    <a:pt x="11264" y="74930"/>
                  </a:lnTo>
                  <a:lnTo>
                    <a:pt x="19248" y="80498"/>
                  </a:lnTo>
                  <a:lnTo>
                    <a:pt x="52842" y="88335"/>
                  </a:lnTo>
                  <a:lnTo>
                    <a:pt x="114327" y="96790"/>
                  </a:lnTo>
                  <a:lnTo>
                    <a:pt x="123052" y="102091"/>
                  </a:lnTo>
                  <a:lnTo>
                    <a:pt x="135866" y="117339"/>
                  </a:lnTo>
                  <a:lnTo>
                    <a:pt x="137411" y="126319"/>
                  </a:lnTo>
                  <a:lnTo>
                    <a:pt x="132889" y="145655"/>
                  </a:lnTo>
                  <a:lnTo>
                    <a:pt x="124898" y="152215"/>
                  </a:lnTo>
                  <a:lnTo>
                    <a:pt x="100421" y="159504"/>
                  </a:lnTo>
                  <a:lnTo>
                    <a:pt x="64935" y="158018"/>
                  </a:lnTo>
                  <a:lnTo>
                    <a:pt x="10650" y="1442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117237" y="2437615"/>
              <a:ext cx="155162" cy="141275"/>
            </a:xfrm>
            <a:custGeom>
              <a:avLst/>
              <a:gdLst/>
              <a:ahLst/>
              <a:cxnLst/>
              <a:rect l="0" t="0" r="0" b="0"/>
              <a:pathLst>
                <a:path w="155162" h="141275">
                  <a:moveTo>
                    <a:pt x="123576" y="67575"/>
                  </a:moveTo>
                  <a:lnTo>
                    <a:pt x="109003" y="24883"/>
                  </a:lnTo>
                  <a:lnTo>
                    <a:pt x="103332" y="14547"/>
                  </a:lnTo>
                  <a:lnTo>
                    <a:pt x="94872" y="7656"/>
                  </a:lnTo>
                  <a:lnTo>
                    <a:pt x="72994" y="0"/>
                  </a:lnTo>
                  <a:lnTo>
                    <a:pt x="62948" y="298"/>
                  </a:lnTo>
                  <a:lnTo>
                    <a:pt x="45548" y="6868"/>
                  </a:lnTo>
                  <a:lnTo>
                    <a:pt x="22597" y="23721"/>
                  </a:lnTo>
                  <a:lnTo>
                    <a:pt x="11236" y="43015"/>
                  </a:lnTo>
                  <a:lnTo>
                    <a:pt x="1383" y="80185"/>
                  </a:lnTo>
                  <a:lnTo>
                    <a:pt x="0" y="93529"/>
                  </a:lnTo>
                  <a:lnTo>
                    <a:pt x="4702" y="114595"/>
                  </a:lnTo>
                  <a:lnTo>
                    <a:pt x="9232" y="123488"/>
                  </a:lnTo>
                  <a:lnTo>
                    <a:pt x="16931" y="129417"/>
                  </a:lnTo>
                  <a:lnTo>
                    <a:pt x="37964" y="136004"/>
                  </a:lnTo>
                  <a:lnTo>
                    <a:pt x="59790" y="132693"/>
                  </a:lnTo>
                  <a:lnTo>
                    <a:pt x="80018" y="122252"/>
                  </a:lnTo>
                  <a:lnTo>
                    <a:pt x="96808" y="105914"/>
                  </a:lnTo>
                  <a:lnTo>
                    <a:pt x="103391" y="103663"/>
                  </a:lnTo>
                  <a:lnTo>
                    <a:pt x="108949" y="105671"/>
                  </a:lnTo>
                  <a:lnTo>
                    <a:pt x="155161" y="1412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30727" y="2454994"/>
              <a:ext cx="121203" cy="303634"/>
            </a:xfrm>
            <a:custGeom>
              <a:avLst/>
              <a:gdLst/>
              <a:ahLst/>
              <a:cxnLst/>
              <a:rect l="0" t="0" r="0" b="0"/>
              <a:pathLst>
                <a:path w="121203" h="303634">
                  <a:moveTo>
                    <a:pt x="10127" y="92310"/>
                  </a:moveTo>
                  <a:lnTo>
                    <a:pt x="17363" y="119866"/>
                  </a:lnTo>
                  <a:lnTo>
                    <a:pt x="23125" y="176089"/>
                  </a:lnTo>
                  <a:lnTo>
                    <a:pt x="29592" y="232601"/>
                  </a:lnTo>
                  <a:lnTo>
                    <a:pt x="36188" y="291415"/>
                  </a:lnTo>
                  <a:lnTo>
                    <a:pt x="34520" y="302256"/>
                  </a:lnTo>
                  <a:lnTo>
                    <a:pt x="33408" y="303633"/>
                  </a:lnTo>
                  <a:lnTo>
                    <a:pt x="22974" y="241282"/>
                  </a:lnTo>
                  <a:lnTo>
                    <a:pt x="9892" y="186684"/>
                  </a:lnTo>
                  <a:lnTo>
                    <a:pt x="1632" y="130839"/>
                  </a:lnTo>
                  <a:lnTo>
                    <a:pt x="0" y="74747"/>
                  </a:lnTo>
                  <a:lnTo>
                    <a:pt x="2797" y="21727"/>
                  </a:lnTo>
                  <a:lnTo>
                    <a:pt x="5240" y="10159"/>
                  </a:lnTo>
                  <a:lnTo>
                    <a:pt x="10379" y="3618"/>
                  </a:lnTo>
                  <a:lnTo>
                    <a:pt x="17314" y="427"/>
                  </a:lnTo>
                  <a:lnTo>
                    <a:pt x="34378" y="0"/>
                  </a:lnTo>
                  <a:lnTo>
                    <a:pt x="63716" y="7507"/>
                  </a:lnTo>
                  <a:lnTo>
                    <a:pt x="93466" y="25199"/>
                  </a:lnTo>
                  <a:lnTo>
                    <a:pt x="109947" y="42596"/>
                  </a:lnTo>
                  <a:lnTo>
                    <a:pt x="118832" y="65145"/>
                  </a:lnTo>
                  <a:lnTo>
                    <a:pt x="121202" y="77709"/>
                  </a:lnTo>
                  <a:lnTo>
                    <a:pt x="119272" y="87256"/>
                  </a:lnTo>
                  <a:lnTo>
                    <a:pt x="114476" y="94789"/>
                  </a:lnTo>
                  <a:lnTo>
                    <a:pt x="107769" y="100982"/>
                  </a:lnTo>
                  <a:lnTo>
                    <a:pt x="87839" y="107862"/>
                  </a:lnTo>
                  <a:lnTo>
                    <a:pt x="31184" y="113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611286" y="2420962"/>
              <a:ext cx="71724" cy="150985"/>
            </a:xfrm>
            <a:custGeom>
              <a:avLst/>
              <a:gdLst/>
              <a:ahLst/>
              <a:cxnLst/>
              <a:rect l="0" t="0" r="0" b="0"/>
              <a:pathLst>
                <a:path w="71724" h="150985">
                  <a:moveTo>
                    <a:pt x="8552" y="63171"/>
                  </a:moveTo>
                  <a:lnTo>
                    <a:pt x="11672" y="105863"/>
                  </a:lnTo>
                  <a:lnTo>
                    <a:pt x="24171" y="150984"/>
                  </a:lnTo>
                  <a:lnTo>
                    <a:pt x="4694" y="93664"/>
                  </a:lnTo>
                  <a:lnTo>
                    <a:pt x="0" y="57258"/>
                  </a:lnTo>
                  <a:lnTo>
                    <a:pt x="5141" y="36756"/>
                  </a:lnTo>
                  <a:lnTo>
                    <a:pt x="9788" y="28014"/>
                  </a:lnTo>
                  <a:lnTo>
                    <a:pt x="24310" y="15180"/>
                  </a:lnTo>
                  <a:lnTo>
                    <a:pt x="41292" y="6747"/>
                  </a:lnTo>
                  <a:lnTo>
                    <a:pt x="7172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41729" y="2468015"/>
              <a:ext cx="111227" cy="117913"/>
            </a:xfrm>
            <a:custGeom>
              <a:avLst/>
              <a:gdLst/>
              <a:ahLst/>
              <a:cxnLst/>
              <a:rect l="0" t="0" r="0" b="0"/>
              <a:pathLst>
                <a:path w="111227" h="117913">
                  <a:moveTo>
                    <a:pt x="88680" y="5589"/>
                  </a:moveTo>
                  <a:lnTo>
                    <a:pt x="71912" y="0"/>
                  </a:lnTo>
                  <a:lnTo>
                    <a:pt x="54321" y="376"/>
                  </a:lnTo>
                  <a:lnTo>
                    <a:pt x="34805" y="5612"/>
                  </a:lnTo>
                  <a:lnTo>
                    <a:pt x="14432" y="15738"/>
                  </a:lnTo>
                  <a:lnTo>
                    <a:pt x="7596" y="25223"/>
                  </a:lnTo>
                  <a:lnTo>
                    <a:pt x="0" y="51360"/>
                  </a:lnTo>
                  <a:lnTo>
                    <a:pt x="2863" y="76235"/>
                  </a:lnTo>
                  <a:lnTo>
                    <a:pt x="6902" y="87781"/>
                  </a:lnTo>
                  <a:lnTo>
                    <a:pt x="20748" y="103730"/>
                  </a:lnTo>
                  <a:lnTo>
                    <a:pt x="29354" y="109621"/>
                  </a:lnTo>
                  <a:lnTo>
                    <a:pt x="63823" y="117912"/>
                  </a:lnTo>
                  <a:lnTo>
                    <a:pt x="83871" y="113612"/>
                  </a:lnTo>
                  <a:lnTo>
                    <a:pt x="92493" y="109190"/>
                  </a:lnTo>
                  <a:lnTo>
                    <a:pt x="105192" y="91798"/>
                  </a:lnTo>
                  <a:lnTo>
                    <a:pt x="110217" y="80610"/>
                  </a:lnTo>
                  <a:lnTo>
                    <a:pt x="111226" y="69641"/>
                  </a:lnTo>
                  <a:lnTo>
                    <a:pt x="106109" y="48095"/>
                  </a:lnTo>
                  <a:lnTo>
                    <a:pt x="99156" y="36179"/>
                  </a:lnTo>
                  <a:lnTo>
                    <a:pt x="8868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87990" y="2315677"/>
              <a:ext cx="165170" cy="249436"/>
            </a:xfrm>
            <a:custGeom>
              <a:avLst/>
              <a:gdLst/>
              <a:ahLst/>
              <a:cxnLst/>
              <a:rect l="0" t="0" r="0" b="0"/>
              <a:pathLst>
                <a:path w="165170" h="249436">
                  <a:moveTo>
                    <a:pt x="5589" y="0"/>
                  </a:moveTo>
                  <a:lnTo>
                    <a:pt x="0" y="16767"/>
                  </a:lnTo>
                  <a:lnTo>
                    <a:pt x="4045" y="75445"/>
                  </a:lnTo>
                  <a:lnTo>
                    <a:pt x="10874" y="130196"/>
                  </a:lnTo>
                  <a:lnTo>
                    <a:pt x="26880" y="188634"/>
                  </a:lnTo>
                  <a:lnTo>
                    <a:pt x="34125" y="223957"/>
                  </a:lnTo>
                  <a:lnTo>
                    <a:pt x="34650" y="242256"/>
                  </a:lnTo>
                  <a:lnTo>
                    <a:pt x="33152" y="242222"/>
                  </a:lnTo>
                  <a:lnTo>
                    <a:pt x="30983" y="238691"/>
                  </a:lnTo>
                  <a:lnTo>
                    <a:pt x="27931" y="205774"/>
                  </a:lnTo>
                  <a:lnTo>
                    <a:pt x="32617" y="164565"/>
                  </a:lnTo>
                  <a:lnTo>
                    <a:pt x="37646" y="154164"/>
                  </a:lnTo>
                  <a:lnTo>
                    <a:pt x="52592" y="139487"/>
                  </a:lnTo>
                  <a:lnTo>
                    <a:pt x="74052" y="135304"/>
                  </a:lnTo>
                  <a:lnTo>
                    <a:pt x="98019" y="138514"/>
                  </a:lnTo>
                  <a:lnTo>
                    <a:pt x="130072" y="153475"/>
                  </a:lnTo>
                  <a:lnTo>
                    <a:pt x="147093" y="166087"/>
                  </a:lnTo>
                  <a:lnTo>
                    <a:pt x="164240" y="191930"/>
                  </a:lnTo>
                  <a:lnTo>
                    <a:pt x="165169" y="201653"/>
                  </a:lnTo>
                  <a:lnTo>
                    <a:pt x="159962" y="221815"/>
                  </a:lnTo>
                  <a:lnTo>
                    <a:pt x="146729" y="236235"/>
                  </a:lnTo>
                  <a:lnTo>
                    <a:pt x="138287" y="241718"/>
                  </a:lnTo>
                  <a:lnTo>
                    <a:pt x="104049" y="249435"/>
                  </a:lnTo>
                  <a:lnTo>
                    <a:pt x="64268" y="246132"/>
                  </a:lnTo>
                  <a:lnTo>
                    <a:pt x="42978" y="237683"/>
                  </a:lnTo>
                  <a:lnTo>
                    <a:pt x="16118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75790" y="2460131"/>
              <a:ext cx="144174" cy="118759"/>
            </a:xfrm>
            <a:custGeom>
              <a:avLst/>
              <a:gdLst/>
              <a:ahLst/>
              <a:cxnLst/>
              <a:rect l="0" t="0" r="0" b="0"/>
              <a:pathLst>
                <a:path w="144174" h="118759">
                  <a:moveTo>
                    <a:pt x="91531" y="24002"/>
                  </a:moveTo>
                  <a:lnTo>
                    <a:pt x="73549" y="8361"/>
                  </a:lnTo>
                  <a:lnTo>
                    <a:pt x="56633" y="283"/>
                  </a:lnTo>
                  <a:lnTo>
                    <a:pt x="47208" y="0"/>
                  </a:lnTo>
                  <a:lnTo>
                    <a:pt x="27378" y="5925"/>
                  </a:lnTo>
                  <a:lnTo>
                    <a:pt x="13105" y="19477"/>
                  </a:lnTo>
                  <a:lnTo>
                    <a:pt x="7662" y="28004"/>
                  </a:lnTo>
                  <a:lnTo>
                    <a:pt x="0" y="62362"/>
                  </a:lnTo>
                  <a:lnTo>
                    <a:pt x="4447" y="82385"/>
                  </a:lnTo>
                  <a:lnTo>
                    <a:pt x="8908" y="91000"/>
                  </a:lnTo>
                  <a:lnTo>
                    <a:pt x="23224" y="103691"/>
                  </a:lnTo>
                  <a:lnTo>
                    <a:pt x="31955" y="108714"/>
                  </a:lnTo>
                  <a:lnTo>
                    <a:pt x="40115" y="109722"/>
                  </a:lnTo>
                  <a:lnTo>
                    <a:pt x="55421" y="104604"/>
                  </a:lnTo>
                  <a:lnTo>
                    <a:pt x="77192" y="82979"/>
                  </a:lnTo>
                  <a:lnTo>
                    <a:pt x="83141" y="82037"/>
                  </a:lnTo>
                  <a:lnTo>
                    <a:pt x="88277" y="86089"/>
                  </a:lnTo>
                  <a:lnTo>
                    <a:pt x="92871" y="93469"/>
                  </a:lnTo>
                  <a:lnTo>
                    <a:pt x="107334" y="104789"/>
                  </a:lnTo>
                  <a:lnTo>
                    <a:pt x="144173" y="1187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19963" y="2294620"/>
              <a:ext cx="174623" cy="272255"/>
            </a:xfrm>
            <a:custGeom>
              <a:avLst/>
              <a:gdLst/>
              <a:ahLst/>
              <a:cxnLst/>
              <a:rect l="0" t="0" r="0" b="0"/>
              <a:pathLst>
                <a:path w="174623" h="272255">
                  <a:moveTo>
                    <a:pt x="0" y="0"/>
                  </a:moveTo>
                  <a:lnTo>
                    <a:pt x="0" y="58616"/>
                  </a:lnTo>
                  <a:lnTo>
                    <a:pt x="7236" y="112791"/>
                  </a:lnTo>
                  <a:lnTo>
                    <a:pt x="12998" y="165432"/>
                  </a:lnTo>
                  <a:lnTo>
                    <a:pt x="19465" y="215562"/>
                  </a:lnTo>
                  <a:lnTo>
                    <a:pt x="14996" y="251043"/>
                  </a:lnTo>
                  <a:lnTo>
                    <a:pt x="13507" y="253930"/>
                  </a:lnTo>
                  <a:lnTo>
                    <a:pt x="12514" y="251175"/>
                  </a:lnTo>
                  <a:lnTo>
                    <a:pt x="12581" y="235636"/>
                  </a:lnTo>
                  <a:lnTo>
                    <a:pt x="20365" y="201749"/>
                  </a:lnTo>
                  <a:lnTo>
                    <a:pt x="43364" y="161384"/>
                  </a:lnTo>
                  <a:lnTo>
                    <a:pt x="49966" y="153213"/>
                  </a:lnTo>
                  <a:lnTo>
                    <a:pt x="59047" y="148935"/>
                  </a:lnTo>
                  <a:lnTo>
                    <a:pt x="81615" y="147302"/>
                  </a:lnTo>
                  <a:lnTo>
                    <a:pt x="115039" y="158548"/>
                  </a:lnTo>
                  <a:lnTo>
                    <a:pt x="164262" y="196894"/>
                  </a:lnTo>
                  <a:lnTo>
                    <a:pt x="172441" y="216970"/>
                  </a:lnTo>
                  <a:lnTo>
                    <a:pt x="174622" y="228875"/>
                  </a:lnTo>
                  <a:lnTo>
                    <a:pt x="172567" y="239151"/>
                  </a:lnTo>
                  <a:lnTo>
                    <a:pt x="160924" y="256807"/>
                  </a:lnTo>
                  <a:lnTo>
                    <a:pt x="140932" y="266215"/>
                  </a:lnTo>
                  <a:lnTo>
                    <a:pt x="89969" y="272254"/>
                  </a:lnTo>
                  <a:lnTo>
                    <a:pt x="44418" y="265041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20004" y="2473604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41061" y="24104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535903" y="2284091"/>
              <a:ext cx="20973" cy="284271"/>
            </a:xfrm>
            <a:custGeom>
              <a:avLst/>
              <a:gdLst/>
              <a:ahLst/>
              <a:cxnLst/>
              <a:rect l="0" t="0" r="0" b="0"/>
              <a:pathLst>
                <a:path w="20973" h="284271">
                  <a:moveTo>
                    <a:pt x="10443" y="0"/>
                  </a:moveTo>
                  <a:lnTo>
                    <a:pt x="2110" y="37478"/>
                  </a:lnTo>
                  <a:lnTo>
                    <a:pt x="348" y="88902"/>
                  </a:lnTo>
                  <a:lnTo>
                    <a:pt x="0" y="151355"/>
                  </a:lnTo>
                  <a:lnTo>
                    <a:pt x="3051" y="209965"/>
                  </a:lnTo>
                  <a:lnTo>
                    <a:pt x="16706" y="268765"/>
                  </a:lnTo>
                  <a:lnTo>
                    <a:pt x="20972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20046" y="2484133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102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41103" y="23577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78059" y="2326205"/>
              <a:ext cx="20972" cy="284271"/>
            </a:xfrm>
            <a:custGeom>
              <a:avLst/>
              <a:gdLst/>
              <a:ahLst/>
              <a:cxnLst/>
              <a:rect l="0" t="0" r="0" b="0"/>
              <a:pathLst>
                <a:path w="20972" h="284271">
                  <a:moveTo>
                    <a:pt x="10443" y="0"/>
                  </a:moveTo>
                  <a:lnTo>
                    <a:pt x="2109" y="57264"/>
                  </a:lnTo>
                  <a:lnTo>
                    <a:pt x="348" y="118156"/>
                  </a:lnTo>
                  <a:lnTo>
                    <a:pt x="0" y="175245"/>
                  </a:lnTo>
                  <a:lnTo>
                    <a:pt x="3050" y="231582"/>
                  </a:lnTo>
                  <a:lnTo>
                    <a:pt x="11372" y="264369"/>
                  </a:lnTo>
                  <a:lnTo>
                    <a:pt x="20971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93745" y="245254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3" y="9065"/>
                  </a:lnTo>
                  <a:lnTo>
                    <a:pt x="2697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841144" y="2484133"/>
              <a:ext cx="42115" cy="52643"/>
            </a:xfrm>
            <a:custGeom>
              <a:avLst/>
              <a:gdLst/>
              <a:ahLst/>
              <a:cxnLst/>
              <a:rect l="0" t="0" r="0" b="0"/>
              <a:pathLst>
                <a:path w="42115" h="52643">
                  <a:moveTo>
                    <a:pt x="0" y="0"/>
                  </a:moveTo>
                  <a:lnTo>
                    <a:pt x="42114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41144" y="2420962"/>
              <a:ext cx="136872" cy="389555"/>
            </a:xfrm>
            <a:custGeom>
              <a:avLst/>
              <a:gdLst/>
              <a:ahLst/>
              <a:cxnLst/>
              <a:rect l="0" t="0" r="0" b="0"/>
              <a:pathLst>
                <a:path w="136872" h="389555">
                  <a:moveTo>
                    <a:pt x="136871" y="0"/>
                  </a:moveTo>
                  <a:lnTo>
                    <a:pt x="100954" y="63450"/>
                  </a:lnTo>
                  <a:lnTo>
                    <a:pt x="76657" y="121544"/>
                  </a:lnTo>
                  <a:lnTo>
                    <a:pt x="56542" y="180692"/>
                  </a:lnTo>
                  <a:lnTo>
                    <a:pt x="42191" y="237640"/>
                  </a:lnTo>
                  <a:lnTo>
                    <a:pt x="23407" y="296543"/>
                  </a:lnTo>
                  <a:lnTo>
                    <a:pt x="5317" y="35346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192966" y="2455474"/>
              <a:ext cx="134773" cy="146886"/>
            </a:xfrm>
            <a:custGeom>
              <a:avLst/>
              <a:gdLst/>
              <a:ahLst/>
              <a:cxnLst/>
              <a:rect l="0" t="0" r="0" b="0"/>
              <a:pathLst>
                <a:path w="134773" h="146886">
                  <a:moveTo>
                    <a:pt x="111432" y="18130"/>
                  </a:moveTo>
                  <a:lnTo>
                    <a:pt x="100254" y="6952"/>
                  </a:lnTo>
                  <a:lnTo>
                    <a:pt x="82287" y="1464"/>
                  </a:lnTo>
                  <a:lnTo>
                    <a:pt x="70945" y="0"/>
                  </a:lnTo>
                  <a:lnTo>
                    <a:pt x="48984" y="4613"/>
                  </a:lnTo>
                  <a:lnTo>
                    <a:pt x="20010" y="20364"/>
                  </a:lnTo>
                  <a:lnTo>
                    <a:pt x="11879" y="26639"/>
                  </a:lnTo>
                  <a:lnTo>
                    <a:pt x="2846" y="46088"/>
                  </a:lnTo>
                  <a:lnTo>
                    <a:pt x="0" y="69161"/>
                  </a:lnTo>
                  <a:lnTo>
                    <a:pt x="2636" y="91113"/>
                  </a:lnTo>
                  <a:lnTo>
                    <a:pt x="16285" y="123203"/>
                  </a:lnTo>
                  <a:lnTo>
                    <a:pt x="31710" y="138139"/>
                  </a:lnTo>
                  <a:lnTo>
                    <a:pt x="40736" y="143759"/>
                  </a:lnTo>
                  <a:lnTo>
                    <a:pt x="63244" y="146885"/>
                  </a:lnTo>
                  <a:lnTo>
                    <a:pt x="87675" y="143205"/>
                  </a:lnTo>
                  <a:lnTo>
                    <a:pt x="110232" y="133770"/>
                  </a:lnTo>
                  <a:lnTo>
                    <a:pt x="125717" y="118659"/>
                  </a:lnTo>
                  <a:lnTo>
                    <a:pt x="131484" y="109716"/>
                  </a:lnTo>
                  <a:lnTo>
                    <a:pt x="134772" y="90420"/>
                  </a:lnTo>
                  <a:lnTo>
                    <a:pt x="131164" y="70146"/>
                  </a:lnTo>
                  <a:lnTo>
                    <a:pt x="121762" y="49437"/>
                  </a:lnTo>
                  <a:lnTo>
                    <a:pt x="109784" y="34774"/>
                  </a:lnTo>
                  <a:lnTo>
                    <a:pt x="90375" y="18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341832" y="2311860"/>
              <a:ext cx="88909" cy="277559"/>
            </a:xfrm>
            <a:custGeom>
              <a:avLst/>
              <a:gdLst/>
              <a:ahLst/>
              <a:cxnLst/>
              <a:rect l="0" t="0" r="0" b="0"/>
              <a:pathLst>
                <a:path w="88909" h="277559">
                  <a:moveTo>
                    <a:pt x="67851" y="277558"/>
                  </a:moveTo>
                  <a:lnTo>
                    <a:pt x="49892" y="216447"/>
                  </a:lnTo>
                  <a:lnTo>
                    <a:pt x="32702" y="162015"/>
                  </a:lnTo>
                  <a:lnTo>
                    <a:pt x="15202" y="100804"/>
                  </a:lnTo>
                  <a:lnTo>
                    <a:pt x="0" y="38989"/>
                  </a:lnTo>
                  <a:lnTo>
                    <a:pt x="1821" y="15939"/>
                  </a:lnTo>
                  <a:lnTo>
                    <a:pt x="7453" y="8389"/>
                  </a:lnTo>
                  <a:lnTo>
                    <a:pt x="26190" y="0"/>
                  </a:lnTo>
                  <a:lnTo>
                    <a:pt x="46995" y="2510"/>
                  </a:lnTo>
                  <a:lnTo>
                    <a:pt x="88908" y="143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293870" y="2454778"/>
              <a:ext cx="157928" cy="18827"/>
            </a:xfrm>
            <a:custGeom>
              <a:avLst/>
              <a:gdLst/>
              <a:ahLst/>
              <a:cxnLst/>
              <a:rect l="0" t="0" r="0" b="0"/>
              <a:pathLst>
                <a:path w="157928" h="18827">
                  <a:moveTo>
                    <a:pt x="157927" y="18826"/>
                  </a:moveTo>
                  <a:lnTo>
                    <a:pt x="120449" y="10493"/>
                  </a:lnTo>
                  <a:lnTo>
                    <a:pt x="62611" y="1351"/>
                  </a:lnTo>
                  <a:lnTo>
                    <a:pt x="26870" y="0"/>
                  </a:lnTo>
                  <a:lnTo>
                    <a:pt x="0" y="82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844472" y="2241977"/>
              <a:ext cx="28466" cy="421141"/>
            </a:xfrm>
            <a:custGeom>
              <a:avLst/>
              <a:gdLst/>
              <a:ahLst/>
              <a:cxnLst/>
              <a:rect l="0" t="0" r="0" b="0"/>
              <a:pathLst>
                <a:path w="28466" h="421141">
                  <a:moveTo>
                    <a:pt x="17937" y="0"/>
                  </a:moveTo>
                  <a:lnTo>
                    <a:pt x="3465" y="33622"/>
                  </a:lnTo>
                  <a:lnTo>
                    <a:pt x="0" y="71834"/>
                  </a:lnTo>
                  <a:lnTo>
                    <a:pt x="5598" y="132906"/>
                  </a:lnTo>
                  <a:lnTo>
                    <a:pt x="9991" y="191458"/>
                  </a:lnTo>
                  <a:lnTo>
                    <a:pt x="15582" y="253261"/>
                  </a:lnTo>
                  <a:lnTo>
                    <a:pt x="20358" y="312906"/>
                  </a:lnTo>
                  <a:lnTo>
                    <a:pt x="26063" y="367624"/>
                  </a:lnTo>
                  <a:lnTo>
                    <a:pt x="2846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573417" y="4001997"/>
            <a:ext cx="2035479" cy="537797"/>
            <a:chOff x="573417" y="4001997"/>
            <a:chExt cx="2035479" cy="537797"/>
          </a:xfrm>
        </p:grpSpPr>
        <p:sp>
          <p:nvSpPr>
            <p:cNvPr id="97" name="Freeform 96"/>
            <p:cNvSpPr/>
            <p:nvPr/>
          </p:nvSpPr>
          <p:spPr>
            <a:xfrm>
              <a:off x="573417" y="4001997"/>
              <a:ext cx="287749" cy="409564"/>
            </a:xfrm>
            <a:custGeom>
              <a:avLst/>
              <a:gdLst/>
              <a:ahLst/>
              <a:cxnLst/>
              <a:rect l="0" t="0" r="0" b="0"/>
              <a:pathLst>
                <a:path w="287749" h="409564">
                  <a:moveTo>
                    <a:pt x="287748" y="77729"/>
                  </a:moveTo>
                  <a:lnTo>
                    <a:pt x="230183" y="22504"/>
                  </a:lnTo>
                  <a:lnTo>
                    <a:pt x="181815" y="1105"/>
                  </a:lnTo>
                  <a:lnTo>
                    <a:pt x="161118" y="0"/>
                  </a:lnTo>
                  <a:lnTo>
                    <a:pt x="113646" y="8823"/>
                  </a:lnTo>
                  <a:lnTo>
                    <a:pt x="84214" y="24037"/>
                  </a:lnTo>
                  <a:lnTo>
                    <a:pt x="55086" y="48953"/>
                  </a:lnTo>
                  <a:lnTo>
                    <a:pt x="23128" y="110609"/>
                  </a:lnTo>
                  <a:lnTo>
                    <a:pt x="6181" y="158052"/>
                  </a:lnTo>
                  <a:lnTo>
                    <a:pt x="0" y="192977"/>
                  </a:lnTo>
                  <a:lnTo>
                    <a:pt x="2445" y="250233"/>
                  </a:lnTo>
                  <a:lnTo>
                    <a:pt x="5359" y="281910"/>
                  </a:lnTo>
                  <a:lnTo>
                    <a:pt x="26293" y="337254"/>
                  </a:lnTo>
                  <a:lnTo>
                    <a:pt x="40524" y="359190"/>
                  </a:lnTo>
                  <a:lnTo>
                    <a:pt x="82836" y="399771"/>
                  </a:lnTo>
                  <a:lnTo>
                    <a:pt x="106989" y="408033"/>
                  </a:lnTo>
                  <a:lnTo>
                    <a:pt x="153471" y="409563"/>
                  </a:lnTo>
                  <a:lnTo>
                    <a:pt x="184785" y="404196"/>
                  </a:lnTo>
                  <a:lnTo>
                    <a:pt x="220976" y="388020"/>
                  </a:lnTo>
                  <a:lnTo>
                    <a:pt x="277219" y="3409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79308" y="4290297"/>
              <a:ext cx="120409" cy="111113"/>
            </a:xfrm>
            <a:custGeom>
              <a:avLst/>
              <a:gdLst/>
              <a:ahLst/>
              <a:cxnLst/>
              <a:rect l="0" t="0" r="0" b="0"/>
              <a:pathLst>
                <a:path w="120409" h="111113">
                  <a:moveTo>
                    <a:pt x="108199" y="0"/>
                  </a:moveTo>
                  <a:lnTo>
                    <a:pt x="49582" y="5589"/>
                  </a:lnTo>
                  <a:lnTo>
                    <a:pt x="29114" y="14572"/>
                  </a:lnTo>
                  <a:lnTo>
                    <a:pt x="20381" y="20243"/>
                  </a:lnTo>
                  <a:lnTo>
                    <a:pt x="7557" y="35903"/>
                  </a:lnTo>
                  <a:lnTo>
                    <a:pt x="2500" y="44992"/>
                  </a:lnTo>
                  <a:lnTo>
                    <a:pt x="0" y="64450"/>
                  </a:lnTo>
                  <a:lnTo>
                    <a:pt x="3959" y="83626"/>
                  </a:lnTo>
                  <a:lnTo>
                    <a:pt x="13517" y="99948"/>
                  </a:lnTo>
                  <a:lnTo>
                    <a:pt x="21681" y="105237"/>
                  </a:lnTo>
                  <a:lnTo>
                    <a:pt x="43230" y="111112"/>
                  </a:lnTo>
                  <a:lnTo>
                    <a:pt x="65286" y="107484"/>
                  </a:lnTo>
                  <a:lnTo>
                    <a:pt x="94314" y="92288"/>
                  </a:lnTo>
                  <a:lnTo>
                    <a:pt x="109047" y="78451"/>
                  </a:lnTo>
                  <a:lnTo>
                    <a:pt x="119494" y="60604"/>
                  </a:lnTo>
                  <a:lnTo>
                    <a:pt x="120408" y="52100"/>
                  </a:lnTo>
                  <a:lnTo>
                    <a:pt x="108199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047009" y="4303649"/>
              <a:ext cx="182654" cy="81405"/>
            </a:xfrm>
            <a:custGeom>
              <a:avLst/>
              <a:gdLst/>
              <a:ahLst/>
              <a:cxnLst/>
              <a:rect l="0" t="0" r="0" b="0"/>
              <a:pathLst>
                <a:path w="182654" h="81405">
                  <a:moveTo>
                    <a:pt x="3669" y="39290"/>
                  </a:moveTo>
                  <a:lnTo>
                    <a:pt x="9258" y="61647"/>
                  </a:lnTo>
                  <a:lnTo>
                    <a:pt x="8565" y="64723"/>
                  </a:lnTo>
                  <a:lnTo>
                    <a:pt x="5763" y="63265"/>
                  </a:lnTo>
                  <a:lnTo>
                    <a:pt x="1555" y="58783"/>
                  </a:lnTo>
                  <a:lnTo>
                    <a:pt x="0" y="41324"/>
                  </a:lnTo>
                  <a:lnTo>
                    <a:pt x="4378" y="20307"/>
                  </a:lnTo>
                  <a:lnTo>
                    <a:pt x="14122" y="3167"/>
                  </a:lnTo>
                  <a:lnTo>
                    <a:pt x="21166" y="0"/>
                  </a:lnTo>
                  <a:lnTo>
                    <a:pt x="29372" y="229"/>
                  </a:lnTo>
                  <a:lnTo>
                    <a:pt x="46678" y="6722"/>
                  </a:lnTo>
                  <a:lnTo>
                    <a:pt x="62168" y="17406"/>
                  </a:lnTo>
                  <a:lnTo>
                    <a:pt x="73732" y="33073"/>
                  </a:lnTo>
                  <a:lnTo>
                    <a:pt x="80432" y="44716"/>
                  </a:lnTo>
                  <a:lnTo>
                    <a:pt x="80580" y="42908"/>
                  </a:lnTo>
                  <a:lnTo>
                    <a:pt x="79510" y="38192"/>
                  </a:lnTo>
                  <a:lnTo>
                    <a:pt x="83592" y="14788"/>
                  </a:lnTo>
                  <a:lnTo>
                    <a:pt x="89706" y="10087"/>
                  </a:lnTo>
                  <a:lnTo>
                    <a:pt x="108978" y="7984"/>
                  </a:lnTo>
                  <a:lnTo>
                    <a:pt x="130022" y="14068"/>
                  </a:lnTo>
                  <a:lnTo>
                    <a:pt x="140547" y="18966"/>
                  </a:lnTo>
                  <a:lnTo>
                    <a:pt x="155360" y="33766"/>
                  </a:lnTo>
                  <a:lnTo>
                    <a:pt x="182653" y="814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278790" y="4271660"/>
              <a:ext cx="109428" cy="268134"/>
            </a:xfrm>
            <a:custGeom>
              <a:avLst/>
              <a:gdLst/>
              <a:ahLst/>
              <a:cxnLst/>
              <a:rect l="0" t="0" r="0" b="0"/>
              <a:pathLst>
                <a:path w="109428" h="268134">
                  <a:moveTo>
                    <a:pt x="24572" y="81807"/>
                  </a:moveTo>
                  <a:lnTo>
                    <a:pt x="27691" y="124499"/>
                  </a:lnTo>
                  <a:lnTo>
                    <a:pt x="42530" y="186215"/>
                  </a:lnTo>
                  <a:lnTo>
                    <a:pt x="53119" y="248357"/>
                  </a:lnTo>
                  <a:lnTo>
                    <a:pt x="54807" y="268133"/>
                  </a:lnTo>
                  <a:lnTo>
                    <a:pt x="55257" y="266856"/>
                  </a:lnTo>
                  <a:lnTo>
                    <a:pt x="54587" y="254128"/>
                  </a:lnTo>
                  <a:lnTo>
                    <a:pt x="41450" y="201683"/>
                  </a:lnTo>
                  <a:lnTo>
                    <a:pt x="27949" y="149074"/>
                  </a:lnTo>
                  <a:lnTo>
                    <a:pt x="10516" y="87286"/>
                  </a:lnTo>
                  <a:lnTo>
                    <a:pt x="0" y="46256"/>
                  </a:lnTo>
                  <a:lnTo>
                    <a:pt x="2343" y="21553"/>
                  </a:lnTo>
                  <a:lnTo>
                    <a:pt x="6243" y="10053"/>
                  </a:lnTo>
                  <a:lnTo>
                    <a:pt x="12352" y="3555"/>
                  </a:lnTo>
                  <a:lnTo>
                    <a:pt x="19935" y="393"/>
                  </a:lnTo>
                  <a:lnTo>
                    <a:pt x="37719" y="0"/>
                  </a:lnTo>
                  <a:lnTo>
                    <a:pt x="57321" y="3724"/>
                  </a:lnTo>
                  <a:lnTo>
                    <a:pt x="82498" y="17987"/>
                  </a:lnTo>
                  <a:lnTo>
                    <a:pt x="104776" y="37032"/>
                  </a:lnTo>
                  <a:lnTo>
                    <a:pt x="108457" y="44938"/>
                  </a:lnTo>
                  <a:lnTo>
                    <a:pt x="109427" y="63081"/>
                  </a:lnTo>
                  <a:lnTo>
                    <a:pt x="102840" y="79724"/>
                  </a:lnTo>
                  <a:lnTo>
                    <a:pt x="97807" y="87437"/>
                  </a:lnTo>
                  <a:lnTo>
                    <a:pt x="79738" y="99127"/>
                  </a:lnTo>
                  <a:lnTo>
                    <a:pt x="46376" y="109166"/>
                  </a:lnTo>
                  <a:lnTo>
                    <a:pt x="14043" y="1133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419175" y="4100783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3120" y="42692"/>
                  </a:lnTo>
                  <a:lnTo>
                    <a:pt x="16789" y="96003"/>
                  </a:lnTo>
                  <a:lnTo>
                    <a:pt x="23333" y="148339"/>
                  </a:lnTo>
                  <a:lnTo>
                    <a:pt x="29956" y="203737"/>
                  </a:lnTo>
                  <a:lnTo>
                    <a:pt x="32433" y="255061"/>
                  </a:lnTo>
                  <a:lnTo>
                    <a:pt x="34491" y="261287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82346" y="4253618"/>
              <a:ext cx="115593" cy="133771"/>
            </a:xfrm>
            <a:custGeom>
              <a:avLst/>
              <a:gdLst/>
              <a:ahLst/>
              <a:cxnLst/>
              <a:rect l="0" t="0" r="0" b="0"/>
              <a:pathLst>
                <a:path w="115593" h="133771">
                  <a:moveTo>
                    <a:pt x="0" y="78793"/>
                  </a:moveTo>
                  <a:lnTo>
                    <a:pt x="55045" y="60834"/>
                  </a:lnTo>
                  <a:lnTo>
                    <a:pt x="90659" y="49425"/>
                  </a:lnTo>
                  <a:lnTo>
                    <a:pt x="108923" y="38054"/>
                  </a:lnTo>
                  <a:lnTo>
                    <a:pt x="113560" y="30577"/>
                  </a:lnTo>
                  <a:lnTo>
                    <a:pt x="115592" y="12909"/>
                  </a:lnTo>
                  <a:lnTo>
                    <a:pt x="110986" y="6794"/>
                  </a:lnTo>
                  <a:lnTo>
                    <a:pt x="93391" y="0"/>
                  </a:lnTo>
                  <a:lnTo>
                    <a:pt x="73093" y="3219"/>
                  </a:lnTo>
                  <a:lnTo>
                    <a:pt x="45054" y="18186"/>
                  </a:lnTo>
                  <a:lnTo>
                    <a:pt x="14619" y="44204"/>
                  </a:lnTo>
                  <a:lnTo>
                    <a:pt x="6498" y="64200"/>
                  </a:lnTo>
                  <a:lnTo>
                    <a:pt x="4058" y="87515"/>
                  </a:lnTo>
                  <a:lnTo>
                    <a:pt x="6873" y="109575"/>
                  </a:lnTo>
                  <a:lnTo>
                    <a:pt x="11601" y="118032"/>
                  </a:lnTo>
                  <a:lnTo>
                    <a:pt x="26213" y="130547"/>
                  </a:lnTo>
                  <a:lnTo>
                    <a:pt x="47525" y="133770"/>
                  </a:lnTo>
                  <a:lnTo>
                    <a:pt x="105285" y="1314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629745" y="4255282"/>
              <a:ext cx="313658" cy="135549"/>
            </a:xfrm>
            <a:custGeom>
              <a:avLst/>
              <a:gdLst/>
              <a:ahLst/>
              <a:cxnLst/>
              <a:rect l="0" t="0" r="0" b="0"/>
              <a:pathLst>
                <a:path w="313658" h="135549">
                  <a:moveTo>
                    <a:pt x="0" y="66600"/>
                  </a:moveTo>
                  <a:lnTo>
                    <a:pt x="11179" y="77779"/>
                  </a:lnTo>
                  <a:lnTo>
                    <a:pt x="16667" y="95745"/>
                  </a:lnTo>
                  <a:lnTo>
                    <a:pt x="21446" y="116988"/>
                  </a:lnTo>
                  <a:lnTo>
                    <a:pt x="31368" y="134229"/>
                  </a:lnTo>
                  <a:lnTo>
                    <a:pt x="32611" y="135082"/>
                  </a:lnTo>
                  <a:lnTo>
                    <a:pt x="25520" y="112757"/>
                  </a:lnTo>
                  <a:lnTo>
                    <a:pt x="23550" y="71957"/>
                  </a:lnTo>
                  <a:lnTo>
                    <a:pt x="27234" y="47924"/>
                  </a:lnTo>
                  <a:lnTo>
                    <a:pt x="32194" y="41282"/>
                  </a:lnTo>
                  <a:lnTo>
                    <a:pt x="39010" y="38022"/>
                  </a:lnTo>
                  <a:lnTo>
                    <a:pt x="47064" y="37020"/>
                  </a:lnTo>
                  <a:lnTo>
                    <a:pt x="53603" y="39861"/>
                  </a:lnTo>
                  <a:lnTo>
                    <a:pt x="82000" y="79153"/>
                  </a:lnTo>
                  <a:lnTo>
                    <a:pt x="86252" y="80818"/>
                  </a:lnTo>
                  <a:lnTo>
                    <a:pt x="89087" y="77248"/>
                  </a:lnTo>
                  <a:lnTo>
                    <a:pt x="99226" y="43487"/>
                  </a:lnTo>
                  <a:lnTo>
                    <a:pt x="104755" y="35983"/>
                  </a:lnTo>
                  <a:lnTo>
                    <a:pt x="120258" y="24527"/>
                  </a:lnTo>
                  <a:lnTo>
                    <a:pt x="138846" y="21775"/>
                  </a:lnTo>
                  <a:lnTo>
                    <a:pt x="148716" y="22678"/>
                  </a:lnTo>
                  <a:lnTo>
                    <a:pt x="156466" y="26790"/>
                  </a:lnTo>
                  <a:lnTo>
                    <a:pt x="186966" y="68290"/>
                  </a:lnTo>
                  <a:lnTo>
                    <a:pt x="201757" y="98687"/>
                  </a:lnTo>
                  <a:lnTo>
                    <a:pt x="205864" y="102029"/>
                  </a:lnTo>
                  <a:lnTo>
                    <a:pt x="209772" y="100748"/>
                  </a:lnTo>
                  <a:lnTo>
                    <a:pt x="213548" y="96384"/>
                  </a:lnTo>
                  <a:lnTo>
                    <a:pt x="276463" y="58334"/>
                  </a:lnTo>
                  <a:lnTo>
                    <a:pt x="303013" y="43094"/>
                  </a:lnTo>
                  <a:lnTo>
                    <a:pt x="310803" y="36891"/>
                  </a:lnTo>
                  <a:lnTo>
                    <a:pt x="313657" y="30416"/>
                  </a:lnTo>
                  <a:lnTo>
                    <a:pt x="313220" y="23760"/>
                  </a:lnTo>
                  <a:lnTo>
                    <a:pt x="310589" y="16983"/>
                  </a:lnTo>
                  <a:lnTo>
                    <a:pt x="295187" y="6334"/>
                  </a:lnTo>
                  <a:lnTo>
                    <a:pt x="284529" y="1856"/>
                  </a:lnTo>
                  <a:lnTo>
                    <a:pt x="263328" y="0"/>
                  </a:lnTo>
                  <a:lnTo>
                    <a:pt x="242207" y="4245"/>
                  </a:lnTo>
                  <a:lnTo>
                    <a:pt x="221121" y="13931"/>
                  </a:lnTo>
                  <a:lnTo>
                    <a:pt x="206291" y="29153"/>
                  </a:lnTo>
                  <a:lnTo>
                    <a:pt x="200698" y="38126"/>
                  </a:lnTo>
                  <a:lnTo>
                    <a:pt x="197604" y="57454"/>
                  </a:lnTo>
                  <a:lnTo>
                    <a:pt x="205149" y="98459"/>
                  </a:lnTo>
                  <a:lnTo>
                    <a:pt x="220142" y="124263"/>
                  </a:lnTo>
                  <a:lnTo>
                    <a:pt x="228650" y="129608"/>
                  </a:lnTo>
                  <a:lnTo>
                    <a:pt x="250581" y="135548"/>
                  </a:lnTo>
                  <a:lnTo>
                    <a:pt x="269687" y="135068"/>
                  </a:lnTo>
                  <a:lnTo>
                    <a:pt x="294798" y="1297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969622" y="4280137"/>
              <a:ext cx="102321" cy="139112"/>
            </a:xfrm>
            <a:custGeom>
              <a:avLst/>
              <a:gdLst/>
              <a:ahLst/>
              <a:cxnLst/>
              <a:rect l="0" t="0" r="0" b="0"/>
              <a:pathLst>
                <a:path w="102321" h="139112">
                  <a:moveTo>
                    <a:pt x="7564" y="41745"/>
                  </a:moveTo>
                  <a:lnTo>
                    <a:pt x="13153" y="100362"/>
                  </a:lnTo>
                  <a:lnTo>
                    <a:pt x="23182" y="139111"/>
                  </a:lnTo>
                  <a:lnTo>
                    <a:pt x="13404" y="111629"/>
                  </a:lnTo>
                  <a:lnTo>
                    <a:pt x="0" y="50847"/>
                  </a:lnTo>
                  <a:lnTo>
                    <a:pt x="692" y="25903"/>
                  </a:lnTo>
                  <a:lnTo>
                    <a:pt x="8799" y="7018"/>
                  </a:lnTo>
                  <a:lnTo>
                    <a:pt x="15406" y="2216"/>
                  </a:lnTo>
                  <a:lnTo>
                    <a:pt x="23320" y="184"/>
                  </a:lnTo>
                  <a:lnTo>
                    <a:pt x="32106" y="0"/>
                  </a:lnTo>
                  <a:lnTo>
                    <a:pt x="40303" y="3386"/>
                  </a:lnTo>
                  <a:lnTo>
                    <a:pt x="55650" y="16508"/>
                  </a:lnTo>
                  <a:lnTo>
                    <a:pt x="71854" y="43626"/>
                  </a:lnTo>
                  <a:lnTo>
                    <a:pt x="95091" y="105081"/>
                  </a:lnTo>
                  <a:lnTo>
                    <a:pt x="102320" y="1259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35306" y="4111312"/>
              <a:ext cx="31394" cy="305327"/>
            </a:xfrm>
            <a:custGeom>
              <a:avLst/>
              <a:gdLst/>
              <a:ahLst/>
              <a:cxnLst/>
              <a:rect l="0" t="0" r="0" b="0"/>
              <a:pathLst>
                <a:path w="31394" h="305327">
                  <a:moveTo>
                    <a:pt x="10336" y="0"/>
                  </a:moveTo>
                  <a:lnTo>
                    <a:pt x="3100" y="27556"/>
                  </a:lnTo>
                  <a:lnTo>
                    <a:pt x="457" y="86898"/>
                  </a:lnTo>
                  <a:lnTo>
                    <a:pt x="0" y="137661"/>
                  </a:lnTo>
                  <a:lnTo>
                    <a:pt x="2984" y="189747"/>
                  </a:lnTo>
                  <a:lnTo>
                    <a:pt x="14473" y="248571"/>
                  </a:lnTo>
                  <a:lnTo>
                    <a:pt x="31393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061414" y="423765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09839" y="9065"/>
                  </a:lnTo>
                  <a:lnTo>
                    <a:pt x="4959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3237" y="4469927"/>
              <a:ext cx="1421349" cy="41469"/>
            </a:xfrm>
            <a:custGeom>
              <a:avLst/>
              <a:gdLst/>
              <a:ahLst/>
              <a:cxnLst/>
              <a:rect l="0" t="0" r="0" b="0"/>
              <a:pathLst>
                <a:path w="1421349" h="41469">
                  <a:moveTo>
                    <a:pt x="1421348" y="20411"/>
                  </a:moveTo>
                  <a:lnTo>
                    <a:pt x="1367203" y="17291"/>
                  </a:lnTo>
                  <a:lnTo>
                    <a:pt x="1306667" y="11345"/>
                  </a:lnTo>
                  <a:lnTo>
                    <a:pt x="1255697" y="10316"/>
                  </a:lnTo>
                  <a:lnTo>
                    <a:pt x="1200543" y="2732"/>
                  </a:lnTo>
                  <a:lnTo>
                    <a:pt x="1141989" y="3141"/>
                  </a:lnTo>
                  <a:lnTo>
                    <a:pt x="1094469" y="7885"/>
                  </a:lnTo>
                  <a:lnTo>
                    <a:pt x="1031647" y="9291"/>
                  </a:lnTo>
                  <a:lnTo>
                    <a:pt x="974818" y="9707"/>
                  </a:lnTo>
                  <a:lnTo>
                    <a:pt x="919283" y="4258"/>
                  </a:lnTo>
                  <a:lnTo>
                    <a:pt x="863016" y="807"/>
                  </a:lnTo>
                  <a:lnTo>
                    <a:pt x="817961" y="0"/>
                  </a:lnTo>
                  <a:lnTo>
                    <a:pt x="759035" y="2665"/>
                  </a:lnTo>
                  <a:lnTo>
                    <a:pt x="702094" y="8457"/>
                  </a:lnTo>
                  <a:lnTo>
                    <a:pt x="643076" y="9460"/>
                  </a:lnTo>
                  <a:lnTo>
                    <a:pt x="582223" y="17034"/>
                  </a:lnTo>
                  <a:lnTo>
                    <a:pt x="526355" y="19744"/>
                  </a:lnTo>
                  <a:lnTo>
                    <a:pt x="474932" y="20213"/>
                  </a:lnTo>
                  <a:lnTo>
                    <a:pt x="432179" y="20323"/>
                  </a:lnTo>
                  <a:lnTo>
                    <a:pt x="370989" y="20385"/>
                  </a:lnTo>
                  <a:lnTo>
                    <a:pt x="319843" y="21573"/>
                  </a:lnTo>
                  <a:lnTo>
                    <a:pt x="261275" y="27644"/>
                  </a:lnTo>
                  <a:lnTo>
                    <a:pt x="199468" y="29963"/>
                  </a:lnTo>
                  <a:lnTo>
                    <a:pt x="140210" y="31819"/>
                  </a:lnTo>
                  <a:lnTo>
                    <a:pt x="80729" y="39215"/>
                  </a:lnTo>
                  <a:lnTo>
                    <a:pt x="36788" y="40800"/>
                  </a:lnTo>
                  <a:lnTo>
                    <a:pt x="0" y="41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461497" y="4300825"/>
              <a:ext cx="147399" cy="1"/>
            </a:xfrm>
            <a:custGeom>
              <a:avLst/>
              <a:gdLst/>
              <a:ahLst/>
              <a:cxnLst/>
              <a:rect l="0" t="0" r="0" b="0"/>
              <a:pathLst>
                <a:path w="147399" h="1">
                  <a:moveTo>
                    <a:pt x="147398" y="0"/>
                  </a:moveTo>
                  <a:lnTo>
                    <a:pt x="93254" y="0"/>
                  </a:lnTo>
                  <a:lnTo>
                    <a:pt x="3830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2987921" y="4027084"/>
            <a:ext cx="3958717" cy="538184"/>
            <a:chOff x="2987921" y="4027084"/>
            <a:chExt cx="3958717" cy="538184"/>
          </a:xfrm>
        </p:grpSpPr>
        <p:sp>
          <p:nvSpPr>
            <p:cNvPr id="110" name="Freeform 109"/>
            <p:cNvSpPr/>
            <p:nvPr/>
          </p:nvSpPr>
          <p:spPr>
            <a:xfrm>
              <a:off x="3179630" y="4027084"/>
              <a:ext cx="18862" cy="400083"/>
            </a:xfrm>
            <a:custGeom>
              <a:avLst/>
              <a:gdLst/>
              <a:ahLst/>
              <a:cxnLst/>
              <a:rect l="0" t="0" r="0" b="0"/>
              <a:pathLst>
                <a:path w="18862" h="400083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7937" y="221565"/>
                  </a:lnTo>
                  <a:lnTo>
                    <a:pt x="8216" y="284408"/>
                  </a:lnTo>
                  <a:lnTo>
                    <a:pt x="13887" y="336303"/>
                  </a:lnTo>
                  <a:lnTo>
                    <a:pt x="16651" y="363548"/>
                  </a:lnTo>
                  <a:lnTo>
                    <a:pt x="18861" y="400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987921" y="4058670"/>
              <a:ext cx="421141" cy="42114"/>
            </a:xfrm>
            <a:custGeom>
              <a:avLst/>
              <a:gdLst/>
              <a:ahLst/>
              <a:cxnLst/>
              <a:rect l="0" t="0" r="0" b="0"/>
              <a:pathLst>
                <a:path w="421141" h="42114">
                  <a:moveTo>
                    <a:pt x="421140" y="0"/>
                  </a:moveTo>
                  <a:lnTo>
                    <a:pt x="363876" y="0"/>
                  </a:lnTo>
                  <a:lnTo>
                    <a:pt x="311366" y="0"/>
                  </a:lnTo>
                  <a:lnTo>
                    <a:pt x="254474" y="3119"/>
                  </a:lnTo>
                  <a:lnTo>
                    <a:pt x="200572" y="11452"/>
                  </a:lnTo>
                  <a:lnTo>
                    <a:pt x="147556" y="18211"/>
                  </a:lnTo>
                  <a:lnTo>
                    <a:pt x="88419" y="26084"/>
                  </a:lnTo>
                  <a:lnTo>
                    <a:pt x="30810" y="37734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350353" y="4037613"/>
              <a:ext cx="321922" cy="391000"/>
            </a:xfrm>
            <a:custGeom>
              <a:avLst/>
              <a:gdLst/>
              <a:ahLst/>
              <a:cxnLst/>
              <a:rect l="0" t="0" r="0" b="0"/>
              <a:pathLst>
                <a:path w="321922" h="391000">
                  <a:moveTo>
                    <a:pt x="6066" y="0"/>
                  </a:moveTo>
                  <a:lnTo>
                    <a:pt x="0" y="33622"/>
                  </a:lnTo>
                  <a:lnTo>
                    <a:pt x="7641" y="91562"/>
                  </a:lnTo>
                  <a:lnTo>
                    <a:pt x="17061" y="149572"/>
                  </a:lnTo>
                  <a:lnTo>
                    <a:pt x="27261" y="208094"/>
                  </a:lnTo>
                  <a:lnTo>
                    <a:pt x="34573" y="262478"/>
                  </a:lnTo>
                  <a:lnTo>
                    <a:pt x="42632" y="322079"/>
                  </a:lnTo>
                  <a:lnTo>
                    <a:pt x="46536" y="362282"/>
                  </a:lnTo>
                  <a:lnTo>
                    <a:pt x="45914" y="367863"/>
                  </a:lnTo>
                  <a:lnTo>
                    <a:pt x="44330" y="368075"/>
                  </a:lnTo>
                  <a:lnTo>
                    <a:pt x="42103" y="364706"/>
                  </a:lnTo>
                  <a:lnTo>
                    <a:pt x="38238" y="313045"/>
                  </a:lnTo>
                  <a:lnTo>
                    <a:pt x="40945" y="276028"/>
                  </a:lnTo>
                  <a:lnTo>
                    <a:pt x="52340" y="232079"/>
                  </a:lnTo>
                  <a:lnTo>
                    <a:pt x="57972" y="223739"/>
                  </a:lnTo>
                  <a:lnTo>
                    <a:pt x="73589" y="211354"/>
                  </a:lnTo>
                  <a:lnTo>
                    <a:pt x="82667" y="211092"/>
                  </a:lnTo>
                  <a:lnTo>
                    <a:pt x="102112" y="220161"/>
                  </a:lnTo>
                  <a:lnTo>
                    <a:pt x="127201" y="239408"/>
                  </a:lnTo>
                  <a:lnTo>
                    <a:pt x="161798" y="295481"/>
                  </a:lnTo>
                  <a:lnTo>
                    <a:pt x="188059" y="358029"/>
                  </a:lnTo>
                  <a:lnTo>
                    <a:pt x="189396" y="361518"/>
                  </a:lnTo>
                  <a:lnTo>
                    <a:pt x="187761" y="356037"/>
                  </a:lnTo>
                  <a:lnTo>
                    <a:pt x="191443" y="333220"/>
                  </a:lnTo>
                  <a:lnTo>
                    <a:pt x="205532" y="309821"/>
                  </a:lnTo>
                  <a:lnTo>
                    <a:pt x="268691" y="259761"/>
                  </a:lnTo>
                  <a:lnTo>
                    <a:pt x="285005" y="245690"/>
                  </a:lnTo>
                  <a:lnTo>
                    <a:pt x="289121" y="237493"/>
                  </a:lnTo>
                  <a:lnTo>
                    <a:pt x="290575" y="219026"/>
                  </a:lnTo>
                  <a:lnTo>
                    <a:pt x="284203" y="202240"/>
                  </a:lnTo>
                  <a:lnTo>
                    <a:pt x="279228" y="194488"/>
                  </a:lnTo>
                  <a:lnTo>
                    <a:pt x="264342" y="182755"/>
                  </a:lnTo>
                  <a:lnTo>
                    <a:pt x="255459" y="177989"/>
                  </a:lnTo>
                  <a:lnTo>
                    <a:pt x="233110" y="175812"/>
                  </a:lnTo>
                  <a:lnTo>
                    <a:pt x="209920" y="179914"/>
                  </a:lnTo>
                  <a:lnTo>
                    <a:pt x="191814" y="189536"/>
                  </a:lnTo>
                  <a:lnTo>
                    <a:pt x="179088" y="204731"/>
                  </a:lnTo>
                  <a:lnTo>
                    <a:pt x="161386" y="243082"/>
                  </a:lnTo>
                  <a:lnTo>
                    <a:pt x="155812" y="285194"/>
                  </a:lnTo>
                  <a:lnTo>
                    <a:pt x="159749" y="323537"/>
                  </a:lnTo>
                  <a:lnTo>
                    <a:pt x="168346" y="343056"/>
                  </a:lnTo>
                  <a:lnTo>
                    <a:pt x="192929" y="374650"/>
                  </a:lnTo>
                  <a:lnTo>
                    <a:pt x="224560" y="390727"/>
                  </a:lnTo>
                  <a:lnTo>
                    <a:pt x="282065" y="390999"/>
                  </a:lnTo>
                  <a:lnTo>
                    <a:pt x="321921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63197" y="4210296"/>
              <a:ext cx="182860" cy="211973"/>
            </a:xfrm>
            <a:custGeom>
              <a:avLst/>
              <a:gdLst/>
              <a:ahLst/>
              <a:cxnLst/>
              <a:rect l="0" t="0" r="0" b="0"/>
              <a:pathLst>
                <a:path w="182860" h="211973">
                  <a:moveTo>
                    <a:pt x="182859" y="48415"/>
                  </a:moveTo>
                  <a:lnTo>
                    <a:pt x="173284" y="24369"/>
                  </a:lnTo>
                  <a:lnTo>
                    <a:pt x="162616" y="10042"/>
                  </a:lnTo>
                  <a:lnTo>
                    <a:pt x="143837" y="2115"/>
                  </a:lnTo>
                  <a:lnTo>
                    <a:pt x="132278" y="0"/>
                  </a:lnTo>
                  <a:lnTo>
                    <a:pt x="110076" y="3890"/>
                  </a:lnTo>
                  <a:lnTo>
                    <a:pt x="50572" y="31937"/>
                  </a:lnTo>
                  <a:lnTo>
                    <a:pt x="32038" y="45381"/>
                  </a:lnTo>
                  <a:lnTo>
                    <a:pt x="19121" y="62274"/>
                  </a:lnTo>
                  <a:lnTo>
                    <a:pt x="1297" y="101715"/>
                  </a:lnTo>
                  <a:lnTo>
                    <a:pt x="0" y="125526"/>
                  </a:lnTo>
                  <a:lnTo>
                    <a:pt x="8698" y="173351"/>
                  </a:lnTo>
                  <a:lnTo>
                    <a:pt x="21226" y="192070"/>
                  </a:lnTo>
                  <a:lnTo>
                    <a:pt x="29480" y="200337"/>
                  </a:lnTo>
                  <a:lnTo>
                    <a:pt x="51130" y="209522"/>
                  </a:lnTo>
                  <a:lnTo>
                    <a:pt x="63454" y="211972"/>
                  </a:lnTo>
                  <a:lnTo>
                    <a:pt x="86506" y="208455"/>
                  </a:lnTo>
                  <a:lnTo>
                    <a:pt x="129901" y="187132"/>
                  </a:lnTo>
                  <a:lnTo>
                    <a:pt x="144894" y="167779"/>
                  </a:lnTo>
                  <a:lnTo>
                    <a:pt x="154288" y="143580"/>
                  </a:lnTo>
                  <a:lnTo>
                    <a:pt x="158406" y="104818"/>
                  </a:lnTo>
                  <a:lnTo>
                    <a:pt x="152737" y="74095"/>
                  </a:lnTo>
                  <a:lnTo>
                    <a:pt x="149910" y="69045"/>
                  </a:lnTo>
                  <a:lnTo>
                    <a:pt x="140745" y="589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77642" y="4237801"/>
              <a:ext cx="118119" cy="327467"/>
            </a:xfrm>
            <a:custGeom>
              <a:avLst/>
              <a:gdLst/>
              <a:ahLst/>
              <a:cxnLst/>
              <a:rect l="0" t="0" r="0" b="0"/>
              <a:pathLst>
                <a:path w="118119" h="327467">
                  <a:moveTo>
                    <a:pt x="0" y="105138"/>
                  </a:moveTo>
                  <a:lnTo>
                    <a:pt x="8333" y="154069"/>
                  </a:lnTo>
                  <a:lnTo>
                    <a:pt x="15684" y="213199"/>
                  </a:lnTo>
                  <a:lnTo>
                    <a:pt x="34921" y="275693"/>
                  </a:lnTo>
                  <a:lnTo>
                    <a:pt x="54731" y="324571"/>
                  </a:lnTo>
                  <a:lnTo>
                    <a:pt x="55205" y="327466"/>
                  </a:lnTo>
                  <a:lnTo>
                    <a:pt x="49491" y="318204"/>
                  </a:lnTo>
                  <a:lnTo>
                    <a:pt x="31632" y="255870"/>
                  </a:lnTo>
                  <a:lnTo>
                    <a:pt x="17556" y="205492"/>
                  </a:lnTo>
                  <a:lnTo>
                    <a:pt x="10747" y="150481"/>
                  </a:lnTo>
                  <a:lnTo>
                    <a:pt x="2469" y="91434"/>
                  </a:lnTo>
                  <a:lnTo>
                    <a:pt x="3851" y="47265"/>
                  </a:lnTo>
                  <a:lnTo>
                    <a:pt x="6077" y="34971"/>
                  </a:lnTo>
                  <a:lnTo>
                    <a:pt x="17908" y="15071"/>
                  </a:lnTo>
                  <a:lnTo>
                    <a:pt x="25977" y="6489"/>
                  </a:lnTo>
                  <a:lnTo>
                    <a:pt x="36035" y="1937"/>
                  </a:lnTo>
                  <a:lnTo>
                    <a:pt x="59689" y="0"/>
                  </a:lnTo>
                  <a:lnTo>
                    <a:pt x="82680" y="6157"/>
                  </a:lnTo>
                  <a:lnTo>
                    <a:pt x="93725" y="11075"/>
                  </a:lnTo>
                  <a:lnTo>
                    <a:pt x="109116" y="25897"/>
                  </a:lnTo>
                  <a:lnTo>
                    <a:pt x="114858" y="34763"/>
                  </a:lnTo>
                  <a:lnTo>
                    <a:pt x="118118" y="57093"/>
                  </a:lnTo>
                  <a:lnTo>
                    <a:pt x="117350" y="69598"/>
                  </a:lnTo>
                  <a:lnTo>
                    <a:pt x="107137" y="89732"/>
                  </a:lnTo>
                  <a:lnTo>
                    <a:pt x="90900" y="105310"/>
                  </a:lnTo>
                  <a:lnTo>
                    <a:pt x="58119" y="121723"/>
                  </a:lnTo>
                  <a:lnTo>
                    <a:pt x="42113" y="126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37510" y="4224963"/>
              <a:ext cx="119970" cy="298747"/>
            </a:xfrm>
            <a:custGeom>
              <a:avLst/>
              <a:gdLst/>
              <a:ahLst/>
              <a:cxnLst/>
              <a:rect l="0" t="0" r="0" b="0"/>
              <a:pathLst>
                <a:path w="119970" h="298747">
                  <a:moveTo>
                    <a:pt x="40173" y="139033"/>
                  </a:moveTo>
                  <a:lnTo>
                    <a:pt x="40173" y="197650"/>
                  </a:lnTo>
                  <a:lnTo>
                    <a:pt x="47409" y="259060"/>
                  </a:lnTo>
                  <a:lnTo>
                    <a:pt x="49238" y="288694"/>
                  </a:lnTo>
                  <a:lnTo>
                    <a:pt x="47386" y="296129"/>
                  </a:lnTo>
                  <a:lnTo>
                    <a:pt x="43812" y="298746"/>
                  </a:lnTo>
                  <a:lnTo>
                    <a:pt x="39090" y="298151"/>
                  </a:lnTo>
                  <a:lnTo>
                    <a:pt x="35942" y="293075"/>
                  </a:lnTo>
                  <a:lnTo>
                    <a:pt x="24885" y="238448"/>
                  </a:lnTo>
                  <a:lnTo>
                    <a:pt x="19086" y="176955"/>
                  </a:lnTo>
                  <a:lnTo>
                    <a:pt x="7888" y="118534"/>
                  </a:lnTo>
                  <a:lnTo>
                    <a:pt x="0" y="61935"/>
                  </a:lnTo>
                  <a:lnTo>
                    <a:pt x="4223" y="25332"/>
                  </a:lnTo>
                  <a:lnTo>
                    <a:pt x="9188" y="16439"/>
                  </a:lnTo>
                  <a:lnTo>
                    <a:pt x="24062" y="3438"/>
                  </a:lnTo>
                  <a:lnTo>
                    <a:pt x="45491" y="0"/>
                  </a:lnTo>
                  <a:lnTo>
                    <a:pt x="68273" y="3541"/>
                  </a:lnTo>
                  <a:lnTo>
                    <a:pt x="86197" y="12913"/>
                  </a:lnTo>
                  <a:lnTo>
                    <a:pt x="109442" y="36934"/>
                  </a:lnTo>
                  <a:lnTo>
                    <a:pt x="117752" y="59340"/>
                  </a:lnTo>
                  <a:lnTo>
                    <a:pt x="119969" y="71866"/>
                  </a:lnTo>
                  <a:lnTo>
                    <a:pt x="116192" y="95143"/>
                  </a:lnTo>
                  <a:lnTo>
                    <a:pt x="105545" y="116017"/>
                  </a:lnTo>
                  <a:lnTo>
                    <a:pt x="89114" y="133093"/>
                  </a:lnTo>
                  <a:lnTo>
                    <a:pt x="40173" y="160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11390" y="4269240"/>
              <a:ext cx="130090" cy="130704"/>
            </a:xfrm>
            <a:custGeom>
              <a:avLst/>
              <a:gdLst/>
              <a:ahLst/>
              <a:cxnLst/>
              <a:rect l="0" t="0" r="0" b="0"/>
              <a:pathLst>
                <a:path w="130090" h="130704">
                  <a:moveTo>
                    <a:pt x="87392" y="0"/>
                  </a:moveTo>
                  <a:lnTo>
                    <a:pt x="34686" y="19128"/>
                  </a:lnTo>
                  <a:lnTo>
                    <a:pt x="18733" y="30338"/>
                  </a:lnTo>
                  <a:lnTo>
                    <a:pt x="6964" y="46239"/>
                  </a:lnTo>
                  <a:lnTo>
                    <a:pt x="2187" y="55392"/>
                  </a:lnTo>
                  <a:lnTo>
                    <a:pt x="0" y="74921"/>
                  </a:lnTo>
                  <a:lnTo>
                    <a:pt x="4097" y="95299"/>
                  </a:lnTo>
                  <a:lnTo>
                    <a:pt x="13717" y="116055"/>
                  </a:lnTo>
                  <a:lnTo>
                    <a:pt x="21898" y="122993"/>
                  </a:lnTo>
                  <a:lnTo>
                    <a:pt x="43465" y="130703"/>
                  </a:lnTo>
                  <a:lnTo>
                    <a:pt x="76326" y="129453"/>
                  </a:lnTo>
                  <a:lnTo>
                    <a:pt x="94562" y="121485"/>
                  </a:lnTo>
                  <a:lnTo>
                    <a:pt x="125333" y="97307"/>
                  </a:lnTo>
                  <a:lnTo>
                    <a:pt x="129063" y="88268"/>
                  </a:lnTo>
                  <a:lnTo>
                    <a:pt x="130089" y="65746"/>
                  </a:lnTo>
                  <a:lnTo>
                    <a:pt x="123525" y="46377"/>
                  </a:lnTo>
                  <a:lnTo>
                    <a:pt x="118500" y="37937"/>
                  </a:lnTo>
                  <a:lnTo>
                    <a:pt x="103557" y="25440"/>
                  </a:lnTo>
                  <a:lnTo>
                    <a:pt x="76863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672436" y="4248182"/>
              <a:ext cx="136709" cy="157929"/>
            </a:xfrm>
            <a:custGeom>
              <a:avLst/>
              <a:gdLst/>
              <a:ahLst/>
              <a:cxnLst/>
              <a:rect l="0" t="0" r="0" b="0"/>
              <a:pathLst>
                <a:path w="136709" h="157929">
                  <a:moveTo>
                    <a:pt x="126387" y="0"/>
                  </a:moveTo>
                  <a:lnTo>
                    <a:pt x="67770" y="5590"/>
                  </a:lnTo>
                  <a:lnTo>
                    <a:pt x="23171" y="19129"/>
                  </a:lnTo>
                  <a:lnTo>
                    <a:pt x="6034" y="30339"/>
                  </a:lnTo>
                  <a:lnTo>
                    <a:pt x="1698" y="37774"/>
                  </a:lnTo>
                  <a:lnTo>
                    <a:pt x="0" y="55393"/>
                  </a:lnTo>
                  <a:lnTo>
                    <a:pt x="3524" y="62665"/>
                  </a:lnTo>
                  <a:lnTo>
                    <a:pt x="16799" y="73865"/>
                  </a:lnTo>
                  <a:lnTo>
                    <a:pt x="25252" y="76150"/>
                  </a:lnTo>
                  <a:lnTo>
                    <a:pt x="85807" y="81305"/>
                  </a:lnTo>
                  <a:lnTo>
                    <a:pt x="111081" y="82929"/>
                  </a:lnTo>
                  <a:lnTo>
                    <a:pt x="120862" y="86871"/>
                  </a:lnTo>
                  <a:lnTo>
                    <a:pt x="134850" y="100611"/>
                  </a:lnTo>
                  <a:lnTo>
                    <a:pt x="136708" y="109188"/>
                  </a:lnTo>
                  <a:lnTo>
                    <a:pt x="132534" y="128077"/>
                  </a:lnTo>
                  <a:lnTo>
                    <a:pt x="126976" y="135688"/>
                  </a:lnTo>
                  <a:lnTo>
                    <a:pt x="111440" y="147264"/>
                  </a:lnTo>
                  <a:lnTo>
                    <a:pt x="77375" y="154768"/>
                  </a:lnTo>
                  <a:lnTo>
                    <a:pt x="21102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861994" y="4342939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10529" y="0"/>
                  </a:moveTo>
                  <a:lnTo>
                    <a:pt x="1463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861994" y="42587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90531" y="4153426"/>
              <a:ext cx="29391" cy="263213"/>
            </a:xfrm>
            <a:custGeom>
              <a:avLst/>
              <a:gdLst/>
              <a:ahLst/>
              <a:cxnLst/>
              <a:rect l="0" t="0" r="0" b="0"/>
              <a:pathLst>
                <a:path w="29391" h="263213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44850"/>
                  </a:lnTo>
                  <a:lnTo>
                    <a:pt x="15306" y="198628"/>
                  </a:lnTo>
                  <a:lnTo>
                    <a:pt x="21279" y="243739"/>
                  </a:lnTo>
                  <a:lnTo>
                    <a:pt x="2939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914636" y="4269240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103437" y="23719"/>
                  </a:lnTo>
                  <a:lnTo>
                    <a:pt x="48335" y="3120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045097" y="4282839"/>
              <a:ext cx="112022" cy="136864"/>
            </a:xfrm>
            <a:custGeom>
              <a:avLst/>
              <a:gdLst/>
              <a:ahLst/>
              <a:cxnLst/>
              <a:rect l="0" t="0" r="0" b="0"/>
              <a:pathLst>
                <a:path w="112022" h="136864">
                  <a:moveTo>
                    <a:pt x="37995" y="81157"/>
                  </a:moveTo>
                  <a:lnTo>
                    <a:pt x="90700" y="62029"/>
                  </a:lnTo>
                  <a:lnTo>
                    <a:pt x="106654" y="50819"/>
                  </a:lnTo>
                  <a:lnTo>
                    <a:pt x="110673" y="43384"/>
                  </a:lnTo>
                  <a:lnTo>
                    <a:pt x="112021" y="25765"/>
                  </a:lnTo>
                  <a:lnTo>
                    <a:pt x="108403" y="18493"/>
                  </a:lnTo>
                  <a:lnTo>
                    <a:pt x="95024" y="7293"/>
                  </a:lnTo>
                  <a:lnTo>
                    <a:pt x="62172" y="0"/>
                  </a:lnTo>
                  <a:lnTo>
                    <a:pt x="42501" y="4533"/>
                  </a:lnTo>
                  <a:lnTo>
                    <a:pt x="10810" y="26507"/>
                  </a:lnTo>
                  <a:lnTo>
                    <a:pt x="2516" y="45950"/>
                  </a:lnTo>
                  <a:lnTo>
                    <a:pt x="0" y="69019"/>
                  </a:lnTo>
                  <a:lnTo>
                    <a:pt x="2781" y="90970"/>
                  </a:lnTo>
                  <a:lnTo>
                    <a:pt x="11036" y="109305"/>
                  </a:lnTo>
                  <a:lnTo>
                    <a:pt x="16513" y="117470"/>
                  </a:lnTo>
                  <a:lnTo>
                    <a:pt x="31957" y="129662"/>
                  </a:lnTo>
                  <a:lnTo>
                    <a:pt x="40989" y="134551"/>
                  </a:lnTo>
                  <a:lnTo>
                    <a:pt x="57264" y="136863"/>
                  </a:lnTo>
                  <a:lnTo>
                    <a:pt x="80109" y="133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324337" y="4290297"/>
              <a:ext cx="112139" cy="143981"/>
            </a:xfrm>
            <a:custGeom>
              <a:avLst/>
              <a:gdLst/>
              <a:ahLst/>
              <a:cxnLst/>
              <a:rect l="0" t="0" r="0" b="0"/>
              <a:pathLst>
                <a:path w="112139" h="143981">
                  <a:moveTo>
                    <a:pt x="106196" y="0"/>
                  </a:moveTo>
                  <a:lnTo>
                    <a:pt x="63504" y="3119"/>
                  </a:lnTo>
                  <a:lnTo>
                    <a:pt x="43938" y="9575"/>
                  </a:lnTo>
                  <a:lnTo>
                    <a:pt x="27443" y="20243"/>
                  </a:lnTo>
                  <a:lnTo>
                    <a:pt x="5003" y="44992"/>
                  </a:lnTo>
                  <a:lnTo>
                    <a:pt x="0" y="67569"/>
                  </a:lnTo>
                  <a:lnTo>
                    <a:pt x="2845" y="92032"/>
                  </a:lnTo>
                  <a:lnTo>
                    <a:pt x="11909" y="114602"/>
                  </a:lnTo>
                  <a:lnTo>
                    <a:pt x="26856" y="130092"/>
                  </a:lnTo>
                  <a:lnTo>
                    <a:pt x="35755" y="135861"/>
                  </a:lnTo>
                  <a:lnTo>
                    <a:pt x="70637" y="143980"/>
                  </a:lnTo>
                  <a:lnTo>
                    <a:pt x="81320" y="141610"/>
                  </a:lnTo>
                  <a:lnTo>
                    <a:pt x="99429" y="129618"/>
                  </a:lnTo>
                  <a:lnTo>
                    <a:pt x="109038" y="109470"/>
                  </a:lnTo>
                  <a:lnTo>
                    <a:pt x="112138" y="86088"/>
                  </a:lnTo>
                  <a:lnTo>
                    <a:pt x="107307" y="54363"/>
                  </a:lnTo>
                  <a:lnTo>
                    <a:pt x="95667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465231" y="4174483"/>
              <a:ext cx="81116" cy="231628"/>
            </a:xfrm>
            <a:custGeom>
              <a:avLst/>
              <a:gdLst/>
              <a:ahLst/>
              <a:cxnLst/>
              <a:rect l="0" t="0" r="0" b="0"/>
              <a:pathLst>
                <a:path w="81116" h="231628">
                  <a:moveTo>
                    <a:pt x="49530" y="231627"/>
                  </a:moveTo>
                  <a:lnTo>
                    <a:pt x="31571" y="168199"/>
                  </a:lnTo>
                  <a:lnTo>
                    <a:pt x="10889" y="105262"/>
                  </a:lnTo>
                  <a:lnTo>
                    <a:pt x="0" y="60047"/>
                  </a:lnTo>
                  <a:lnTo>
                    <a:pt x="610" y="34877"/>
                  </a:lnTo>
                  <a:lnTo>
                    <a:pt x="8681" y="11991"/>
                  </a:lnTo>
                  <a:lnTo>
                    <a:pt x="16448" y="5654"/>
                  </a:lnTo>
                  <a:lnTo>
                    <a:pt x="37557" y="1733"/>
                  </a:lnTo>
                  <a:lnTo>
                    <a:pt x="8111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409476" y="4342939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9921" y="8333"/>
                  </a:lnTo>
                  <a:lnTo>
                    <a:pt x="58497" y="100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744044" y="4336719"/>
              <a:ext cx="149744" cy="138306"/>
            </a:xfrm>
            <a:custGeom>
              <a:avLst/>
              <a:gdLst/>
              <a:ahLst/>
              <a:cxnLst/>
              <a:rect l="0" t="0" r="0" b="0"/>
              <a:pathLst>
                <a:path w="149744" h="138306">
                  <a:moveTo>
                    <a:pt x="118157" y="79919"/>
                  </a:moveTo>
                  <a:lnTo>
                    <a:pt x="118157" y="57563"/>
                  </a:lnTo>
                  <a:lnTo>
                    <a:pt x="111919" y="40347"/>
                  </a:lnTo>
                  <a:lnTo>
                    <a:pt x="88849" y="10231"/>
                  </a:lnTo>
                  <a:lnTo>
                    <a:pt x="69256" y="2154"/>
                  </a:lnTo>
                  <a:lnTo>
                    <a:pt x="57481" y="0"/>
                  </a:lnTo>
                  <a:lnTo>
                    <a:pt x="35038" y="3845"/>
                  </a:lnTo>
                  <a:lnTo>
                    <a:pt x="24140" y="8146"/>
                  </a:lnTo>
                  <a:lnTo>
                    <a:pt x="15705" y="15693"/>
                  </a:lnTo>
                  <a:lnTo>
                    <a:pt x="3213" y="36556"/>
                  </a:lnTo>
                  <a:lnTo>
                    <a:pt x="0" y="58307"/>
                  </a:lnTo>
                  <a:lnTo>
                    <a:pt x="7470" y="100867"/>
                  </a:lnTo>
                  <a:lnTo>
                    <a:pt x="22450" y="126940"/>
                  </a:lnTo>
                  <a:lnTo>
                    <a:pt x="30956" y="132323"/>
                  </a:lnTo>
                  <a:lnTo>
                    <a:pt x="52885" y="138305"/>
                  </a:lnTo>
                  <a:lnTo>
                    <a:pt x="62944" y="136390"/>
                  </a:lnTo>
                  <a:lnTo>
                    <a:pt x="80360" y="124905"/>
                  </a:lnTo>
                  <a:lnTo>
                    <a:pt x="89660" y="104982"/>
                  </a:lnTo>
                  <a:lnTo>
                    <a:pt x="92140" y="93119"/>
                  </a:lnTo>
                  <a:lnTo>
                    <a:pt x="94963" y="88719"/>
                  </a:lnTo>
                  <a:lnTo>
                    <a:pt x="98016" y="89295"/>
                  </a:lnTo>
                  <a:lnTo>
                    <a:pt x="116908" y="109847"/>
                  </a:lnTo>
                  <a:lnTo>
                    <a:pt x="129690" y="116617"/>
                  </a:lnTo>
                  <a:lnTo>
                    <a:pt x="149743" y="1220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904315" y="4355314"/>
              <a:ext cx="147400" cy="135025"/>
            </a:xfrm>
            <a:custGeom>
              <a:avLst/>
              <a:gdLst/>
              <a:ahLst/>
              <a:cxnLst/>
              <a:rect l="0" t="0" r="0" b="0"/>
              <a:pathLst>
                <a:path w="147400" h="135025">
                  <a:moveTo>
                    <a:pt x="0" y="40267"/>
                  </a:moveTo>
                  <a:lnTo>
                    <a:pt x="9553" y="102742"/>
                  </a:lnTo>
                  <a:lnTo>
                    <a:pt x="10095" y="94550"/>
                  </a:lnTo>
                  <a:lnTo>
                    <a:pt x="5259" y="49625"/>
                  </a:lnTo>
                  <a:lnTo>
                    <a:pt x="10526" y="29219"/>
                  </a:lnTo>
                  <a:lnTo>
                    <a:pt x="20666" y="8451"/>
                  </a:lnTo>
                  <a:lnTo>
                    <a:pt x="27815" y="2678"/>
                  </a:lnTo>
                  <a:lnTo>
                    <a:pt x="36091" y="0"/>
                  </a:lnTo>
                  <a:lnTo>
                    <a:pt x="54645" y="144"/>
                  </a:lnTo>
                  <a:lnTo>
                    <a:pt x="74590" y="4107"/>
                  </a:lnTo>
                  <a:lnTo>
                    <a:pt x="99960" y="18505"/>
                  </a:lnTo>
                  <a:lnTo>
                    <a:pt x="111887" y="34104"/>
                  </a:lnTo>
                  <a:lnTo>
                    <a:pt x="136527" y="93293"/>
                  </a:lnTo>
                  <a:lnTo>
                    <a:pt x="147399" y="1350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33590" y="4337067"/>
              <a:ext cx="125948" cy="153272"/>
            </a:xfrm>
            <a:custGeom>
              <a:avLst/>
              <a:gdLst/>
              <a:ahLst/>
              <a:cxnLst/>
              <a:rect l="0" t="0" r="0" b="0"/>
              <a:pathLst>
                <a:path w="125948" h="153272">
                  <a:moveTo>
                    <a:pt x="18165" y="58515"/>
                  </a:moveTo>
                  <a:lnTo>
                    <a:pt x="23755" y="75282"/>
                  </a:lnTo>
                  <a:lnTo>
                    <a:pt x="35857" y="86634"/>
                  </a:lnTo>
                  <a:lnTo>
                    <a:pt x="43998" y="91299"/>
                  </a:lnTo>
                  <a:lnTo>
                    <a:pt x="62402" y="93362"/>
                  </a:lnTo>
                  <a:lnTo>
                    <a:pt x="102813" y="85155"/>
                  </a:lnTo>
                  <a:lnTo>
                    <a:pt x="110862" y="79785"/>
                  </a:lnTo>
                  <a:lnTo>
                    <a:pt x="122925" y="64458"/>
                  </a:lnTo>
                  <a:lnTo>
                    <a:pt x="125947" y="45948"/>
                  </a:lnTo>
                  <a:lnTo>
                    <a:pt x="125114" y="36099"/>
                  </a:lnTo>
                  <a:lnTo>
                    <a:pt x="117950" y="18916"/>
                  </a:lnTo>
                  <a:lnTo>
                    <a:pt x="112765" y="11059"/>
                  </a:lnTo>
                  <a:lnTo>
                    <a:pt x="104628" y="5820"/>
                  </a:lnTo>
                  <a:lnTo>
                    <a:pt x="83109" y="0"/>
                  </a:lnTo>
                  <a:lnTo>
                    <a:pt x="61067" y="3652"/>
                  </a:lnTo>
                  <a:lnTo>
                    <a:pt x="32047" y="18862"/>
                  </a:lnTo>
                  <a:lnTo>
                    <a:pt x="17316" y="32703"/>
                  </a:lnTo>
                  <a:lnTo>
                    <a:pt x="6869" y="50552"/>
                  </a:lnTo>
                  <a:lnTo>
                    <a:pt x="0" y="85921"/>
                  </a:lnTo>
                  <a:lnTo>
                    <a:pt x="4633" y="106180"/>
                  </a:lnTo>
                  <a:lnTo>
                    <a:pt x="9144" y="114858"/>
                  </a:lnTo>
                  <a:lnTo>
                    <a:pt x="23514" y="127620"/>
                  </a:lnTo>
                  <a:lnTo>
                    <a:pt x="61336" y="145344"/>
                  </a:lnTo>
                  <a:lnTo>
                    <a:pt x="102393" y="1532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420211" y="4363996"/>
              <a:ext cx="84230" cy="170734"/>
            </a:xfrm>
            <a:custGeom>
              <a:avLst/>
              <a:gdLst/>
              <a:ahLst/>
              <a:cxnLst/>
              <a:rect l="0" t="0" r="0" b="0"/>
              <a:pathLst>
                <a:path w="84230" h="170734">
                  <a:moveTo>
                    <a:pt x="0" y="42114"/>
                  </a:moveTo>
                  <a:lnTo>
                    <a:pt x="14655" y="104207"/>
                  </a:lnTo>
                  <a:lnTo>
                    <a:pt x="43120" y="157786"/>
                  </a:lnTo>
                  <a:lnTo>
                    <a:pt x="49804" y="168361"/>
                  </a:lnTo>
                  <a:lnTo>
                    <a:pt x="54260" y="170733"/>
                  </a:lnTo>
                  <a:lnTo>
                    <a:pt x="57230" y="167634"/>
                  </a:lnTo>
                  <a:lnTo>
                    <a:pt x="70983" y="108578"/>
                  </a:lnTo>
                  <a:lnTo>
                    <a:pt x="78752" y="55373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567611" y="4384793"/>
              <a:ext cx="87255" cy="126603"/>
            </a:xfrm>
            <a:custGeom>
              <a:avLst/>
              <a:gdLst/>
              <a:ahLst/>
              <a:cxnLst/>
              <a:rect l="0" t="0" r="0" b="0"/>
              <a:pathLst>
                <a:path w="87255" h="126603">
                  <a:moveTo>
                    <a:pt x="0" y="63431"/>
                  </a:moveTo>
                  <a:lnTo>
                    <a:pt x="11178" y="80198"/>
                  </a:lnTo>
                  <a:lnTo>
                    <a:pt x="19151" y="85138"/>
                  </a:lnTo>
                  <a:lnTo>
                    <a:pt x="40487" y="90626"/>
                  </a:lnTo>
                  <a:lnTo>
                    <a:pt x="50388" y="89750"/>
                  </a:lnTo>
                  <a:lnTo>
                    <a:pt x="67628" y="82537"/>
                  </a:lnTo>
                  <a:lnTo>
                    <a:pt x="79969" y="68413"/>
                  </a:lnTo>
                  <a:lnTo>
                    <a:pt x="84898" y="59733"/>
                  </a:lnTo>
                  <a:lnTo>
                    <a:pt x="87254" y="40731"/>
                  </a:lnTo>
                  <a:lnTo>
                    <a:pt x="83233" y="21756"/>
                  </a:lnTo>
                  <a:lnTo>
                    <a:pt x="73647" y="5525"/>
                  </a:lnTo>
                  <a:lnTo>
                    <a:pt x="66646" y="1430"/>
                  </a:lnTo>
                  <a:lnTo>
                    <a:pt x="49507" y="0"/>
                  </a:lnTo>
                  <a:lnTo>
                    <a:pt x="20127" y="11361"/>
                  </a:lnTo>
                  <a:lnTo>
                    <a:pt x="13419" y="19359"/>
                  </a:lnTo>
                  <a:lnTo>
                    <a:pt x="5964" y="40724"/>
                  </a:lnTo>
                  <a:lnTo>
                    <a:pt x="7356" y="79060"/>
                  </a:lnTo>
                  <a:lnTo>
                    <a:pt x="15357" y="100013"/>
                  </a:lnTo>
                  <a:lnTo>
                    <a:pt x="20767" y="108876"/>
                  </a:lnTo>
                  <a:lnTo>
                    <a:pt x="33016" y="118724"/>
                  </a:lnTo>
                  <a:lnTo>
                    <a:pt x="52642" y="126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06884" y="4415917"/>
              <a:ext cx="123940" cy="117118"/>
            </a:xfrm>
            <a:custGeom>
              <a:avLst/>
              <a:gdLst/>
              <a:ahLst/>
              <a:cxnLst/>
              <a:rect l="0" t="0" r="0" b="0"/>
              <a:pathLst>
                <a:path w="123940" h="117118">
                  <a:moveTo>
                    <a:pt x="8126" y="32307"/>
                  </a:moveTo>
                  <a:lnTo>
                    <a:pt x="2536" y="49074"/>
                  </a:lnTo>
                  <a:lnTo>
                    <a:pt x="2912" y="66665"/>
                  </a:lnTo>
                  <a:lnTo>
                    <a:pt x="12685" y="112143"/>
                  </a:lnTo>
                  <a:lnTo>
                    <a:pt x="12335" y="117117"/>
                  </a:lnTo>
                  <a:lnTo>
                    <a:pt x="9762" y="116923"/>
                  </a:lnTo>
                  <a:lnTo>
                    <a:pt x="5707" y="113284"/>
                  </a:lnTo>
                  <a:lnTo>
                    <a:pt x="1201" y="96763"/>
                  </a:lnTo>
                  <a:lnTo>
                    <a:pt x="0" y="85806"/>
                  </a:lnTo>
                  <a:lnTo>
                    <a:pt x="4904" y="64273"/>
                  </a:lnTo>
                  <a:lnTo>
                    <a:pt x="21527" y="21853"/>
                  </a:lnTo>
                  <a:lnTo>
                    <a:pt x="35139" y="6994"/>
                  </a:lnTo>
                  <a:lnTo>
                    <a:pt x="43683" y="1393"/>
                  </a:lnTo>
                  <a:lnTo>
                    <a:pt x="51717" y="0"/>
                  </a:lnTo>
                  <a:lnTo>
                    <a:pt x="59413" y="1410"/>
                  </a:lnTo>
                  <a:lnTo>
                    <a:pt x="74204" y="9216"/>
                  </a:lnTo>
                  <a:lnTo>
                    <a:pt x="88576" y="20485"/>
                  </a:lnTo>
                  <a:lnTo>
                    <a:pt x="99643" y="39531"/>
                  </a:lnTo>
                  <a:lnTo>
                    <a:pt x="120535" y="99477"/>
                  </a:lnTo>
                  <a:lnTo>
                    <a:pt x="123939" y="116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863059" y="4227126"/>
              <a:ext cx="41464" cy="315855"/>
            </a:xfrm>
            <a:custGeom>
              <a:avLst/>
              <a:gdLst/>
              <a:ahLst/>
              <a:cxnLst/>
              <a:rect l="0" t="0" r="0" b="0"/>
              <a:pathLst>
                <a:path w="41464" h="31585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6"/>
                  </a:lnTo>
                  <a:lnTo>
                    <a:pt x="8453" y="194676"/>
                  </a:lnTo>
                  <a:lnTo>
                    <a:pt x="19172" y="256780"/>
                  </a:lnTo>
                  <a:lnTo>
                    <a:pt x="41463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788709" y="4332410"/>
              <a:ext cx="157929" cy="5590"/>
            </a:xfrm>
            <a:custGeom>
              <a:avLst/>
              <a:gdLst/>
              <a:ahLst/>
              <a:cxnLst/>
              <a:rect l="0" t="0" r="0" b="0"/>
              <a:pathLst>
                <a:path w="157929" h="5590">
                  <a:moveTo>
                    <a:pt x="157928" y="0"/>
                  </a:moveTo>
                  <a:lnTo>
                    <a:pt x="141160" y="5589"/>
                  </a:lnTo>
                  <a:lnTo>
                    <a:pt x="123569" y="5214"/>
                  </a:lnTo>
                  <a:lnTo>
                    <a:pt x="66913" y="1030"/>
                  </a:lnTo>
                  <a:lnTo>
                    <a:pt x="37928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2014-03-10T14:57:05Z</dcterms:created>
  <dcterms:modified xsi:type="dcterms:W3CDTF">2014-03-10T14:57:52Z</dcterms:modified>
</cp:coreProperties>
</file>